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34" r:id="rId4"/>
    <p:sldMasterId id="2147483862" r:id="rId5"/>
  </p:sldMasterIdLst>
  <p:notesMasterIdLst>
    <p:notesMasterId r:id="rId32"/>
  </p:notesMasterIdLst>
  <p:handoutMasterIdLst>
    <p:handoutMasterId r:id="rId33"/>
  </p:handoutMasterIdLst>
  <p:sldIdLst>
    <p:sldId id="427" r:id="rId6"/>
    <p:sldId id="426" r:id="rId7"/>
    <p:sldId id="417" r:id="rId8"/>
    <p:sldId id="375" r:id="rId9"/>
    <p:sldId id="2586" r:id="rId10"/>
    <p:sldId id="405" r:id="rId11"/>
    <p:sldId id="2578" r:id="rId12"/>
    <p:sldId id="2579" r:id="rId13"/>
    <p:sldId id="2587" r:id="rId14"/>
    <p:sldId id="2590" r:id="rId15"/>
    <p:sldId id="2591" r:id="rId16"/>
    <p:sldId id="2592" r:id="rId17"/>
    <p:sldId id="2583" r:id="rId18"/>
    <p:sldId id="2561" r:id="rId19"/>
    <p:sldId id="2588" r:id="rId20"/>
    <p:sldId id="2593" r:id="rId21"/>
    <p:sldId id="2567" r:id="rId22"/>
    <p:sldId id="2532" r:id="rId23"/>
    <p:sldId id="2574" r:id="rId24"/>
    <p:sldId id="2571" r:id="rId25"/>
    <p:sldId id="2597" r:id="rId26"/>
    <p:sldId id="2547" r:id="rId27"/>
    <p:sldId id="2589" r:id="rId28"/>
    <p:sldId id="2545" r:id="rId29"/>
    <p:sldId id="2595" r:id="rId30"/>
    <p:sldId id="414" r:id="rId31"/>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1156" userDrawn="1">
          <p15:clr>
            <a:srgbClr val="A4A3A4"/>
          </p15:clr>
        </p15:guide>
        <p15:guide id="3" orient="horz" pos="2981" userDrawn="1">
          <p15:clr>
            <a:srgbClr val="A4A3A4"/>
          </p15:clr>
        </p15:guide>
        <p15:guide id="4" orient="horz" pos="293" userDrawn="1">
          <p15:clr>
            <a:srgbClr val="A4A3A4"/>
          </p15:clr>
        </p15:guide>
        <p15:guide id="5" orient="horz" pos="532" userDrawn="1">
          <p15:clr>
            <a:srgbClr val="A4A3A4"/>
          </p15:clr>
        </p15:guide>
        <p15:guide id="6" pos="385" userDrawn="1">
          <p15:clr>
            <a:srgbClr val="A4A3A4"/>
          </p15:clr>
        </p15:guide>
        <p15:guide id="7" pos="542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gus Wilkie" initials="AW" lastIdx="24" clrIdx="0">
    <p:extLst>
      <p:ext uri="{19B8F6BF-5375-455C-9EA6-DF929625EA0E}">
        <p15:presenceInfo xmlns:p15="http://schemas.microsoft.com/office/powerpoint/2012/main" userId="S::Angus.Wilkie@aurecongroup.com::fb0e8848-1adc-411d-8885-030dd044d81f" providerId="AD"/>
      </p:ext>
    </p:extLst>
  </p:cmAuthor>
  <p:cmAuthor id="2" name="Angus" initials="A" lastIdx="1" clrIdx="1">
    <p:extLst>
      <p:ext uri="{19B8F6BF-5375-455C-9EA6-DF929625EA0E}">
        <p15:presenceInfo xmlns:p15="http://schemas.microsoft.com/office/powerpoint/2012/main" userId="Angus"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33"/>
    <a:srgbClr val="000000"/>
    <a:srgbClr val="C0C0C0"/>
    <a:srgbClr val="C68C59"/>
    <a:srgbClr val="9EA1FF"/>
    <a:srgbClr val="4472C4"/>
    <a:srgbClr val="CDCDFF"/>
    <a:srgbClr val="BBBABB"/>
    <a:srgbClr val="6666FF"/>
    <a:srgbClr val="7B7EB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D040846-1F9D-4090-82D9-3280E52AF5CB}" v="47" dt="2023-01-31T02:37:12.45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069" autoAdjust="0"/>
    <p:restoredTop sz="69095" autoAdjust="0"/>
  </p:normalViewPr>
  <p:slideViewPr>
    <p:cSldViewPr showGuides="1">
      <p:cViewPr varScale="1">
        <p:scale>
          <a:sx n="61" d="100"/>
          <a:sy n="61" d="100"/>
        </p:scale>
        <p:origin x="996" y="48"/>
      </p:cViewPr>
      <p:guideLst>
        <p:guide pos="1156"/>
        <p:guide orient="horz" pos="2981"/>
        <p:guide orient="horz" pos="293"/>
        <p:guide orient="horz" pos="532"/>
        <p:guide pos="385"/>
        <p:guide pos="5420"/>
      </p:guideLst>
    </p:cSldViewPr>
  </p:slideViewPr>
  <p:notesTextViewPr>
    <p:cViewPr>
      <p:scale>
        <a:sx n="1" d="1"/>
        <a:sy n="1" d="1"/>
      </p:scale>
      <p:origin x="0" y="0"/>
    </p:cViewPr>
  </p:notesTextViewPr>
  <p:sorterViewPr>
    <p:cViewPr>
      <p:scale>
        <a:sx n="200" d="100"/>
        <a:sy n="200" d="100"/>
      </p:scale>
      <p:origin x="0" y="-16350"/>
    </p:cViewPr>
  </p:sorterViewPr>
  <p:notesViewPr>
    <p:cSldViewPr showGuides="1">
      <p:cViewPr varScale="1">
        <p:scale>
          <a:sx n="86" d="100"/>
          <a:sy n="86" d="100"/>
        </p:scale>
        <p:origin x="2976" y="21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microsoft.com/office/2016/11/relationships/changesInfo" Target="changesInfos/changesInfo1.xml"/><Relationship Id="rId21" Type="http://schemas.openxmlformats.org/officeDocument/2006/relationships/slide" Target="slides/slide16.xml"/><Relationship Id="rId34" Type="http://schemas.openxmlformats.org/officeDocument/2006/relationships/commentAuthors" Target="commentAuthor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handoutMaster" Target="handoutMasters/handoutMaster1.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notesMaster" Target="notesMasters/notesMaster1.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presProps" Target="presProps.xml"/><Relationship Id="rId8" Type="http://schemas.openxmlformats.org/officeDocument/2006/relationships/slide" Target="slides/slide3.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gus Wilkie" userId="fb0e8848-1adc-411d-8885-030dd044d81f" providerId="ADAL" clId="{B513C4C1-4956-47F7-9DDB-22D456411A58}"/>
    <pc:docChg chg="undo custSel modSld">
      <pc:chgData name="Angus Wilkie" userId="fb0e8848-1adc-411d-8885-030dd044d81f" providerId="ADAL" clId="{B513C4C1-4956-47F7-9DDB-22D456411A58}" dt="2021-05-06T02:15:49.553" v="357" actId="5793"/>
      <pc:docMkLst>
        <pc:docMk/>
      </pc:docMkLst>
      <pc:sldChg chg="modNotesTx">
        <pc:chgData name="Angus Wilkie" userId="fb0e8848-1adc-411d-8885-030dd044d81f" providerId="ADAL" clId="{B513C4C1-4956-47F7-9DDB-22D456411A58}" dt="2021-05-05T23:47:40.687" v="200" actId="12"/>
        <pc:sldMkLst>
          <pc:docMk/>
          <pc:sldMk cId="1811645460" sldId="375"/>
        </pc:sldMkLst>
      </pc:sldChg>
      <pc:sldChg chg="modNotesTx">
        <pc:chgData name="Angus Wilkie" userId="fb0e8848-1adc-411d-8885-030dd044d81f" providerId="ADAL" clId="{B513C4C1-4956-47F7-9DDB-22D456411A58}" dt="2021-05-05T23:47:07.523" v="199" actId="20577"/>
        <pc:sldMkLst>
          <pc:docMk/>
          <pc:sldMk cId="2103831404" sldId="417"/>
        </pc:sldMkLst>
      </pc:sldChg>
      <pc:sldChg chg="modNotesTx">
        <pc:chgData name="Angus Wilkie" userId="fb0e8848-1adc-411d-8885-030dd044d81f" providerId="ADAL" clId="{B513C4C1-4956-47F7-9DDB-22D456411A58}" dt="2021-05-05T23:45:56.623" v="196" actId="20577"/>
        <pc:sldMkLst>
          <pc:docMk/>
          <pc:sldMk cId="3363928471" sldId="426"/>
        </pc:sldMkLst>
      </pc:sldChg>
      <pc:sldChg chg="modNotesTx">
        <pc:chgData name="Angus Wilkie" userId="fb0e8848-1adc-411d-8885-030dd044d81f" providerId="ADAL" clId="{B513C4C1-4956-47F7-9DDB-22D456411A58}" dt="2021-05-06T01:59:56.609" v="347" actId="20577"/>
        <pc:sldMkLst>
          <pc:docMk/>
          <pc:sldMk cId="1710105347" sldId="2474"/>
        </pc:sldMkLst>
      </pc:sldChg>
      <pc:sldChg chg="modNotesTx">
        <pc:chgData name="Angus Wilkie" userId="fb0e8848-1adc-411d-8885-030dd044d81f" providerId="ADAL" clId="{B513C4C1-4956-47F7-9DDB-22D456411A58}" dt="2021-05-06T00:11:50.938" v="318" actId="20577"/>
        <pc:sldMkLst>
          <pc:docMk/>
          <pc:sldMk cId="1698393479" sldId="2524"/>
        </pc:sldMkLst>
      </pc:sldChg>
      <pc:sldChg chg="modNotesTx">
        <pc:chgData name="Angus Wilkie" userId="fb0e8848-1adc-411d-8885-030dd044d81f" providerId="ADAL" clId="{B513C4C1-4956-47F7-9DDB-22D456411A58}" dt="2021-05-06T00:12:45.356" v="342" actId="20577"/>
        <pc:sldMkLst>
          <pc:docMk/>
          <pc:sldMk cId="2767404079" sldId="2526"/>
        </pc:sldMkLst>
      </pc:sldChg>
      <pc:sldChg chg="modNotesTx">
        <pc:chgData name="Angus Wilkie" userId="fb0e8848-1adc-411d-8885-030dd044d81f" providerId="ADAL" clId="{B513C4C1-4956-47F7-9DDB-22D456411A58}" dt="2021-05-06T00:13:12.014" v="345" actId="20577"/>
        <pc:sldMkLst>
          <pc:docMk/>
          <pc:sldMk cId="55901765" sldId="2532"/>
        </pc:sldMkLst>
      </pc:sldChg>
      <pc:sldChg chg="modNotesTx">
        <pc:chgData name="Angus Wilkie" userId="fb0e8848-1adc-411d-8885-030dd044d81f" providerId="ADAL" clId="{B513C4C1-4956-47F7-9DDB-22D456411A58}" dt="2021-05-06T00:09:10.269" v="257" actId="6549"/>
        <pc:sldMkLst>
          <pc:docMk/>
          <pc:sldMk cId="2044694723" sldId="2545"/>
        </pc:sldMkLst>
      </pc:sldChg>
      <pc:sldChg chg="modSp mod modNotesTx">
        <pc:chgData name="Angus Wilkie" userId="fb0e8848-1adc-411d-8885-030dd044d81f" providerId="ADAL" clId="{B513C4C1-4956-47F7-9DDB-22D456411A58}" dt="2021-05-06T02:15:49.553" v="357" actId="5793"/>
        <pc:sldMkLst>
          <pc:docMk/>
          <pc:sldMk cId="215145367" sldId="2547"/>
        </pc:sldMkLst>
        <pc:spChg chg="mod">
          <ac:chgData name="Angus Wilkie" userId="fb0e8848-1adc-411d-8885-030dd044d81f" providerId="ADAL" clId="{B513C4C1-4956-47F7-9DDB-22D456411A58}" dt="2021-05-06T02:15:21.123" v="355" actId="20577"/>
          <ac:spMkLst>
            <pc:docMk/>
            <pc:sldMk cId="215145367" sldId="2547"/>
            <ac:spMk id="12" creationId="{B1D8239D-5F37-4D93-8333-FD0AB187F0F3}"/>
          </ac:spMkLst>
        </pc:spChg>
      </pc:sldChg>
      <pc:sldChg chg="delCm">
        <pc:chgData name="Angus Wilkie" userId="fb0e8848-1adc-411d-8885-030dd044d81f" providerId="ADAL" clId="{B513C4C1-4956-47F7-9DDB-22D456411A58}" dt="2021-05-06T02:03:52.277" v="348" actId="1592"/>
        <pc:sldMkLst>
          <pc:docMk/>
          <pc:sldMk cId="1973704586" sldId="2561"/>
        </pc:sldMkLst>
      </pc:sldChg>
      <pc:sldChg chg="modNotesTx">
        <pc:chgData name="Angus Wilkie" userId="fb0e8848-1adc-411d-8885-030dd044d81f" providerId="ADAL" clId="{B513C4C1-4956-47F7-9DDB-22D456411A58}" dt="2021-05-06T00:10:23.816" v="275" actId="20577"/>
        <pc:sldMkLst>
          <pc:docMk/>
          <pc:sldMk cId="3214629850" sldId="2577"/>
        </pc:sldMkLst>
      </pc:sldChg>
      <pc:sldChg chg="modNotesTx">
        <pc:chgData name="Angus Wilkie" userId="fb0e8848-1adc-411d-8885-030dd044d81f" providerId="ADAL" clId="{B513C4C1-4956-47F7-9DDB-22D456411A58}" dt="2021-05-05T23:52:54.477" v="202" actId="20577"/>
        <pc:sldMkLst>
          <pc:docMk/>
          <pc:sldMk cId="794983624" sldId="2591"/>
        </pc:sldMkLst>
      </pc:sldChg>
      <pc:sldChg chg="modNotesTx">
        <pc:chgData name="Angus Wilkie" userId="fb0e8848-1adc-411d-8885-030dd044d81f" providerId="ADAL" clId="{B513C4C1-4956-47F7-9DDB-22D456411A58}" dt="2021-05-05T23:56:27.842" v="204" actId="20577"/>
        <pc:sldMkLst>
          <pc:docMk/>
          <pc:sldMk cId="1050522497" sldId="2594"/>
        </pc:sldMkLst>
      </pc:sldChg>
    </pc:docChg>
  </pc:docChgLst>
  <pc:docChgLst>
    <pc:chgData name="Angus Wilkie" userId="fb0e8848-1adc-411d-8885-030dd044d81f" providerId="ADAL" clId="{D61F665C-BA86-4DCE-A060-3711420A7C09}"/>
    <pc:docChg chg="undo custSel addSld delSld modSld sldOrd">
      <pc:chgData name="Angus Wilkie" userId="fb0e8848-1adc-411d-8885-030dd044d81f" providerId="ADAL" clId="{D61F665C-BA86-4DCE-A060-3711420A7C09}" dt="2023-01-23T06:21:38.426" v="640"/>
      <pc:docMkLst>
        <pc:docMk/>
      </pc:docMkLst>
      <pc:sldChg chg="addCm modCm">
        <pc:chgData name="Angus Wilkie" userId="fb0e8848-1adc-411d-8885-030dd044d81f" providerId="ADAL" clId="{D61F665C-BA86-4DCE-A060-3711420A7C09}" dt="2023-01-23T06:21:38.426" v="640"/>
        <pc:sldMkLst>
          <pc:docMk/>
          <pc:sldMk cId="1811645460" sldId="375"/>
        </pc:sldMkLst>
      </pc:sldChg>
      <pc:sldChg chg="modNotesTx">
        <pc:chgData name="Angus Wilkie" userId="fb0e8848-1adc-411d-8885-030dd044d81f" providerId="ADAL" clId="{D61F665C-BA86-4DCE-A060-3711420A7C09}" dt="2023-01-23T06:20:57.631" v="638" actId="6549"/>
        <pc:sldMkLst>
          <pc:docMk/>
          <pc:sldMk cId="3363928471" sldId="426"/>
        </pc:sldMkLst>
      </pc:sldChg>
      <pc:sldChg chg="delSp modSp mod ord modNotesTx">
        <pc:chgData name="Angus Wilkie" userId="fb0e8848-1adc-411d-8885-030dd044d81f" providerId="ADAL" clId="{D61F665C-BA86-4DCE-A060-3711420A7C09}" dt="2023-01-23T06:18:55.310" v="426"/>
        <pc:sldMkLst>
          <pc:docMk/>
          <pc:sldMk cId="215145367" sldId="2547"/>
        </pc:sldMkLst>
        <pc:spChg chg="del mod">
          <ac:chgData name="Angus Wilkie" userId="fb0e8848-1adc-411d-8885-030dd044d81f" providerId="ADAL" clId="{D61F665C-BA86-4DCE-A060-3711420A7C09}" dt="2023-01-23T06:11:15.571" v="45" actId="478"/>
          <ac:spMkLst>
            <pc:docMk/>
            <pc:sldMk cId="215145367" sldId="2547"/>
            <ac:spMk id="2" creationId="{8E63E948-C9CA-40F7-8046-BE9C70B75C68}"/>
          </ac:spMkLst>
        </pc:spChg>
        <pc:spChg chg="mod">
          <ac:chgData name="Angus Wilkie" userId="fb0e8848-1adc-411d-8885-030dd044d81f" providerId="ADAL" clId="{D61F665C-BA86-4DCE-A060-3711420A7C09}" dt="2023-01-23T06:11:06.503" v="42" actId="120"/>
          <ac:spMkLst>
            <pc:docMk/>
            <pc:sldMk cId="215145367" sldId="2547"/>
            <ac:spMk id="7" creationId="{0188735A-C46E-4BCC-BEEA-31137B9BE0D4}"/>
          </ac:spMkLst>
        </pc:spChg>
        <pc:spChg chg="mod">
          <ac:chgData name="Angus Wilkie" userId="fb0e8848-1adc-411d-8885-030dd044d81f" providerId="ADAL" clId="{D61F665C-BA86-4DCE-A060-3711420A7C09}" dt="2023-01-23T06:13:07.149" v="395" actId="20577"/>
          <ac:spMkLst>
            <pc:docMk/>
            <pc:sldMk cId="215145367" sldId="2547"/>
            <ac:spMk id="12" creationId="{B1D8239D-5F37-4D93-8333-FD0AB187F0F3}"/>
          </ac:spMkLst>
        </pc:spChg>
      </pc:sldChg>
      <pc:sldChg chg="modSp mod">
        <pc:chgData name="Angus Wilkie" userId="fb0e8848-1adc-411d-8885-030dd044d81f" providerId="ADAL" clId="{D61F665C-BA86-4DCE-A060-3711420A7C09}" dt="2023-01-23T06:10:45.774" v="17" actId="20577"/>
        <pc:sldMkLst>
          <pc:docMk/>
          <pc:sldMk cId="1034458705" sldId="2589"/>
        </pc:sldMkLst>
        <pc:spChg chg="mod">
          <ac:chgData name="Angus Wilkie" userId="fb0e8848-1adc-411d-8885-030dd044d81f" providerId="ADAL" clId="{D61F665C-BA86-4DCE-A060-3711420A7C09}" dt="2023-01-23T06:10:45.774" v="17" actId="20577"/>
          <ac:spMkLst>
            <pc:docMk/>
            <pc:sldMk cId="1034458705" sldId="2589"/>
            <ac:spMk id="8" creationId="{A35072B7-F9C5-44B9-86B1-9D818ED2B1C6}"/>
          </ac:spMkLst>
        </pc:spChg>
      </pc:sldChg>
      <pc:sldChg chg="new del">
        <pc:chgData name="Angus Wilkie" userId="fb0e8848-1adc-411d-8885-030dd044d81f" providerId="ADAL" clId="{D61F665C-BA86-4DCE-A060-3711420A7C09}" dt="2023-01-23T06:10:54.566" v="19" actId="680"/>
        <pc:sldMkLst>
          <pc:docMk/>
          <pc:sldMk cId="460232908" sldId="2595"/>
        </pc:sldMkLst>
      </pc:sldChg>
      <pc:sldChg chg="add">
        <pc:chgData name="Angus Wilkie" userId="fb0e8848-1adc-411d-8885-030dd044d81f" providerId="ADAL" clId="{D61F665C-BA86-4DCE-A060-3711420A7C09}" dt="2023-01-23T06:10:56.507" v="20" actId="2890"/>
        <pc:sldMkLst>
          <pc:docMk/>
          <pc:sldMk cId="1775033007" sldId="2595"/>
        </pc:sldMkLst>
      </pc:sldChg>
      <pc:sldChg chg="add del">
        <pc:chgData name="Angus Wilkie" userId="fb0e8848-1adc-411d-8885-030dd044d81f" providerId="ADAL" clId="{D61F665C-BA86-4DCE-A060-3711420A7C09}" dt="2023-01-23T06:18:50.743" v="424" actId="47"/>
        <pc:sldMkLst>
          <pc:docMk/>
          <pc:sldMk cId="1936580638" sldId="2596"/>
        </pc:sldMkLst>
      </pc:sldChg>
    </pc:docChg>
  </pc:docChgLst>
  <pc:docChgLst>
    <pc:chgData name="Angus" userId="fb0e8848-1adc-411d-8885-030dd044d81f" providerId="ADAL" clId="{24D5C455-127B-419B-8F86-D141A0184758}"/>
    <pc:docChg chg="undo redo custSel addSld delSld modSld sldOrd">
      <pc:chgData name="Angus" userId="fb0e8848-1adc-411d-8885-030dd044d81f" providerId="ADAL" clId="{24D5C455-127B-419B-8F86-D141A0184758}" dt="2021-04-19T03:09:19.012" v="525" actId="20577"/>
      <pc:docMkLst>
        <pc:docMk/>
      </pc:docMkLst>
      <pc:sldChg chg="modSp mod modTransition">
        <pc:chgData name="Angus" userId="fb0e8848-1adc-411d-8885-030dd044d81f" providerId="ADAL" clId="{24D5C455-127B-419B-8F86-D141A0184758}" dt="2021-04-19T03:07:20.694" v="511" actId="404"/>
        <pc:sldMkLst>
          <pc:docMk/>
          <pc:sldMk cId="1811645460" sldId="375"/>
        </pc:sldMkLst>
        <pc:spChg chg="mod">
          <ac:chgData name="Angus" userId="fb0e8848-1adc-411d-8885-030dd044d81f" providerId="ADAL" clId="{24D5C455-127B-419B-8F86-D141A0184758}" dt="2021-04-19T03:07:20.694" v="511" actId="404"/>
          <ac:spMkLst>
            <pc:docMk/>
            <pc:sldMk cId="1811645460" sldId="375"/>
            <ac:spMk id="2" creationId="{00000000-0000-0000-0000-000000000000}"/>
          </ac:spMkLst>
        </pc:spChg>
        <pc:spChg chg="mod">
          <ac:chgData name="Angus" userId="fb0e8848-1adc-411d-8885-030dd044d81f" providerId="ADAL" clId="{24D5C455-127B-419B-8F86-D141A0184758}" dt="2021-04-19T02:40:11.967" v="172" actId="207"/>
          <ac:spMkLst>
            <pc:docMk/>
            <pc:sldMk cId="1811645460" sldId="375"/>
            <ac:spMk id="7" creationId="{5225BA8A-E424-4365-A7F5-851E87EE453E}"/>
          </ac:spMkLst>
        </pc:spChg>
      </pc:sldChg>
      <pc:sldChg chg="modTransition">
        <pc:chgData name="Angus" userId="fb0e8848-1adc-411d-8885-030dd044d81f" providerId="ADAL" clId="{24D5C455-127B-419B-8F86-D141A0184758}" dt="2021-04-19T02:46:14.672" v="241"/>
        <pc:sldMkLst>
          <pc:docMk/>
          <pc:sldMk cId="1218686171" sldId="405"/>
        </pc:sldMkLst>
      </pc:sldChg>
      <pc:sldChg chg="modSp mod modTransition">
        <pc:chgData name="Angus" userId="fb0e8848-1adc-411d-8885-030dd044d81f" providerId="ADAL" clId="{24D5C455-127B-419B-8F86-D141A0184758}" dt="2021-04-19T02:56:40.607" v="369" actId="20577"/>
        <pc:sldMkLst>
          <pc:docMk/>
          <pc:sldMk cId="3265858299" sldId="414"/>
        </pc:sldMkLst>
        <pc:spChg chg="mod">
          <ac:chgData name="Angus" userId="fb0e8848-1adc-411d-8885-030dd044d81f" providerId="ADAL" clId="{24D5C455-127B-419B-8F86-D141A0184758}" dt="2021-04-19T02:56:40.607" v="369" actId="20577"/>
          <ac:spMkLst>
            <pc:docMk/>
            <pc:sldMk cId="3265858299" sldId="414"/>
            <ac:spMk id="16" creationId="{200ED6CC-7EF1-495E-B3DF-6DFF5FCC75CB}"/>
          </ac:spMkLst>
        </pc:spChg>
      </pc:sldChg>
      <pc:sldChg chg="ord modTransition modAnim">
        <pc:chgData name="Angus" userId="fb0e8848-1adc-411d-8885-030dd044d81f" providerId="ADAL" clId="{24D5C455-127B-419B-8F86-D141A0184758}" dt="2021-04-19T02:46:14.672" v="241"/>
        <pc:sldMkLst>
          <pc:docMk/>
          <pc:sldMk cId="2103831404" sldId="417"/>
        </pc:sldMkLst>
      </pc:sldChg>
      <pc:sldChg chg="del">
        <pc:chgData name="Angus" userId="fb0e8848-1adc-411d-8885-030dd044d81f" providerId="ADAL" clId="{24D5C455-127B-419B-8F86-D141A0184758}" dt="2021-04-19T02:27:48.292" v="2" actId="47"/>
        <pc:sldMkLst>
          <pc:docMk/>
          <pc:sldMk cId="2941806905" sldId="425"/>
        </pc:sldMkLst>
      </pc:sldChg>
      <pc:sldChg chg="modTransition">
        <pc:chgData name="Angus" userId="fb0e8848-1adc-411d-8885-030dd044d81f" providerId="ADAL" clId="{24D5C455-127B-419B-8F86-D141A0184758}" dt="2021-04-19T02:46:14.672" v="241"/>
        <pc:sldMkLst>
          <pc:docMk/>
          <pc:sldMk cId="3363928471" sldId="426"/>
        </pc:sldMkLst>
      </pc:sldChg>
      <pc:sldChg chg="modTransition">
        <pc:chgData name="Angus" userId="fb0e8848-1adc-411d-8885-030dd044d81f" providerId="ADAL" clId="{24D5C455-127B-419B-8F86-D141A0184758}" dt="2021-04-19T02:46:14.672" v="241"/>
        <pc:sldMkLst>
          <pc:docMk/>
          <pc:sldMk cId="2425651226" sldId="427"/>
        </pc:sldMkLst>
      </pc:sldChg>
      <pc:sldChg chg="addSp delSp modSp mod modTransition delCm">
        <pc:chgData name="Angus" userId="fb0e8848-1adc-411d-8885-030dd044d81f" providerId="ADAL" clId="{24D5C455-127B-419B-8F86-D141A0184758}" dt="2021-04-19T03:06:44.443" v="502" actId="404"/>
        <pc:sldMkLst>
          <pc:docMk/>
          <pc:sldMk cId="1710105347" sldId="2474"/>
        </pc:sldMkLst>
        <pc:spChg chg="mod">
          <ac:chgData name="Angus" userId="fb0e8848-1adc-411d-8885-030dd044d81f" providerId="ADAL" clId="{24D5C455-127B-419B-8F86-D141A0184758}" dt="2021-04-19T02:44:47.697" v="226" actId="14100"/>
          <ac:spMkLst>
            <pc:docMk/>
            <pc:sldMk cId="1710105347" sldId="2474"/>
            <ac:spMk id="3" creationId="{7B6076B9-D4C9-420F-86F1-B375D7E4FE84}"/>
          </ac:spMkLst>
        </pc:spChg>
        <pc:spChg chg="del">
          <ac:chgData name="Angus" userId="fb0e8848-1adc-411d-8885-030dd044d81f" providerId="ADAL" clId="{24D5C455-127B-419B-8F86-D141A0184758}" dt="2021-04-19T02:44:21.209" v="220" actId="478"/>
          <ac:spMkLst>
            <pc:docMk/>
            <pc:sldMk cId="1710105347" sldId="2474"/>
            <ac:spMk id="7" creationId="{0188735A-C46E-4BCC-BEEA-31137B9BE0D4}"/>
          </ac:spMkLst>
        </pc:spChg>
        <pc:spChg chg="add mod">
          <ac:chgData name="Angus" userId="fb0e8848-1adc-411d-8885-030dd044d81f" providerId="ADAL" clId="{24D5C455-127B-419B-8F86-D141A0184758}" dt="2021-04-19T03:06:44.443" v="502" actId="404"/>
          <ac:spMkLst>
            <pc:docMk/>
            <pc:sldMk cId="1710105347" sldId="2474"/>
            <ac:spMk id="8" creationId="{816586F8-1A24-409E-B436-1BCB603BB4C2}"/>
          </ac:spMkLst>
        </pc:spChg>
        <pc:spChg chg="mod">
          <ac:chgData name="Angus" userId="fb0e8848-1adc-411d-8885-030dd044d81f" providerId="ADAL" clId="{24D5C455-127B-419B-8F86-D141A0184758}" dt="2021-04-19T02:45:42.848" v="229" actId="14100"/>
          <ac:spMkLst>
            <pc:docMk/>
            <pc:sldMk cId="1710105347" sldId="2474"/>
            <ac:spMk id="14" creationId="{6926255D-C81F-4BB7-A19D-4B4550DAEA88}"/>
          </ac:spMkLst>
        </pc:spChg>
        <pc:spChg chg="mod">
          <ac:chgData name="Angus" userId="fb0e8848-1adc-411d-8885-030dd044d81f" providerId="ADAL" clId="{24D5C455-127B-419B-8F86-D141A0184758}" dt="2021-04-19T02:41:28.851" v="177" actId="2085"/>
          <ac:spMkLst>
            <pc:docMk/>
            <pc:sldMk cId="1710105347" sldId="2474"/>
            <ac:spMk id="29" creationId="{ADC4F8E4-4838-4E5E-A5A9-A8C8E18FE1D0}"/>
          </ac:spMkLst>
        </pc:spChg>
      </pc:sldChg>
      <pc:sldChg chg="addSp modSp mod modTransition">
        <pc:chgData name="Angus" userId="fb0e8848-1adc-411d-8885-030dd044d81f" providerId="ADAL" clId="{24D5C455-127B-419B-8F86-D141A0184758}" dt="2021-04-19T03:07:12.925" v="509" actId="14100"/>
        <pc:sldMkLst>
          <pc:docMk/>
          <pc:sldMk cId="1698393479" sldId="2524"/>
        </pc:sldMkLst>
        <pc:spChg chg="mod ord">
          <ac:chgData name="Angus" userId="fb0e8848-1adc-411d-8885-030dd044d81f" providerId="ADAL" clId="{24D5C455-127B-419B-8F86-D141A0184758}" dt="2021-04-19T03:07:12.925" v="509" actId="14100"/>
          <ac:spMkLst>
            <pc:docMk/>
            <pc:sldMk cId="1698393479" sldId="2524"/>
            <ac:spMk id="7" creationId="{0188735A-C46E-4BCC-BEEA-31137B9BE0D4}"/>
          </ac:spMkLst>
        </pc:spChg>
        <pc:spChg chg="add mod">
          <ac:chgData name="Angus" userId="fb0e8848-1adc-411d-8885-030dd044d81f" providerId="ADAL" clId="{24D5C455-127B-419B-8F86-D141A0184758}" dt="2021-04-19T02:43:52.345" v="218" actId="1076"/>
          <ac:spMkLst>
            <pc:docMk/>
            <pc:sldMk cId="1698393479" sldId="2524"/>
            <ac:spMk id="8" creationId="{51FBA554-EB5D-48FE-A26E-DC7D795CD27C}"/>
          </ac:spMkLst>
        </pc:spChg>
        <pc:spChg chg="add mod">
          <ac:chgData name="Angus" userId="fb0e8848-1adc-411d-8885-030dd044d81f" providerId="ADAL" clId="{24D5C455-127B-419B-8F86-D141A0184758}" dt="2021-04-19T02:43:11.931" v="205" actId="14100"/>
          <ac:spMkLst>
            <pc:docMk/>
            <pc:sldMk cId="1698393479" sldId="2524"/>
            <ac:spMk id="9" creationId="{C7A98F7D-21AA-4CFD-BB1B-955FE521C08E}"/>
          </ac:spMkLst>
        </pc:spChg>
        <pc:spChg chg="add mod">
          <ac:chgData name="Angus" userId="fb0e8848-1adc-411d-8885-030dd044d81f" providerId="ADAL" clId="{24D5C455-127B-419B-8F86-D141A0184758}" dt="2021-04-19T02:42:15.782" v="193" actId="14100"/>
          <ac:spMkLst>
            <pc:docMk/>
            <pc:sldMk cId="1698393479" sldId="2524"/>
            <ac:spMk id="10" creationId="{067C1CA0-5981-4B63-AB65-35AB37B222D1}"/>
          </ac:spMkLst>
        </pc:spChg>
        <pc:spChg chg="add mod">
          <ac:chgData name="Angus" userId="fb0e8848-1adc-411d-8885-030dd044d81f" providerId="ADAL" clId="{24D5C455-127B-419B-8F86-D141A0184758}" dt="2021-04-19T02:42:20.248" v="195" actId="1076"/>
          <ac:spMkLst>
            <pc:docMk/>
            <pc:sldMk cId="1698393479" sldId="2524"/>
            <ac:spMk id="12" creationId="{132128DF-F7D7-4C1F-89CF-112A53E80C4F}"/>
          </ac:spMkLst>
        </pc:spChg>
        <pc:spChg chg="add mod">
          <ac:chgData name="Angus" userId="fb0e8848-1adc-411d-8885-030dd044d81f" providerId="ADAL" clId="{24D5C455-127B-419B-8F86-D141A0184758}" dt="2021-04-19T02:42:33.022" v="198" actId="14100"/>
          <ac:spMkLst>
            <pc:docMk/>
            <pc:sldMk cId="1698393479" sldId="2524"/>
            <ac:spMk id="13" creationId="{F7B0BD13-80AC-4B0D-B148-B868B124C2CE}"/>
          </ac:spMkLst>
        </pc:spChg>
        <pc:spChg chg="add mod">
          <ac:chgData name="Angus" userId="fb0e8848-1adc-411d-8885-030dd044d81f" providerId="ADAL" clId="{24D5C455-127B-419B-8F86-D141A0184758}" dt="2021-04-19T02:42:47.421" v="201" actId="14100"/>
          <ac:spMkLst>
            <pc:docMk/>
            <pc:sldMk cId="1698393479" sldId="2524"/>
            <ac:spMk id="14" creationId="{BA54164D-03E4-49FC-8111-1C204EDE10C1}"/>
          </ac:spMkLst>
        </pc:spChg>
        <pc:spChg chg="add mod">
          <ac:chgData name="Angus" userId="fb0e8848-1adc-411d-8885-030dd044d81f" providerId="ADAL" clId="{24D5C455-127B-419B-8F86-D141A0184758}" dt="2021-04-19T02:42:53.303" v="204" actId="14100"/>
          <ac:spMkLst>
            <pc:docMk/>
            <pc:sldMk cId="1698393479" sldId="2524"/>
            <ac:spMk id="15" creationId="{1A5650BF-ED4D-4DDB-A6D4-290DBDB4B64A}"/>
          </ac:spMkLst>
        </pc:spChg>
        <pc:picChg chg="ord">
          <ac:chgData name="Angus" userId="fb0e8848-1adc-411d-8885-030dd044d81f" providerId="ADAL" clId="{24D5C455-127B-419B-8F86-D141A0184758}" dt="2021-04-19T02:41:53.643" v="184" actId="166"/>
          <ac:picMkLst>
            <pc:docMk/>
            <pc:sldMk cId="1698393479" sldId="2524"/>
            <ac:picMk id="5" creationId="{DD4782A4-F3B0-40B6-BBDE-B7E5424AE581}"/>
          </ac:picMkLst>
        </pc:picChg>
      </pc:sldChg>
      <pc:sldChg chg="modSp mod modTransition modNotesTx">
        <pc:chgData name="Angus" userId="fb0e8848-1adc-411d-8885-030dd044d81f" providerId="ADAL" clId="{24D5C455-127B-419B-8F86-D141A0184758}" dt="2021-04-19T03:06:05.022" v="488" actId="255"/>
        <pc:sldMkLst>
          <pc:docMk/>
          <pc:sldMk cId="2767404079" sldId="2526"/>
        </pc:sldMkLst>
        <pc:spChg chg="mod">
          <ac:chgData name="Angus" userId="fb0e8848-1adc-411d-8885-030dd044d81f" providerId="ADAL" clId="{24D5C455-127B-419B-8F86-D141A0184758}" dt="2021-04-19T03:06:05.022" v="488" actId="255"/>
          <ac:spMkLst>
            <pc:docMk/>
            <pc:sldMk cId="2767404079" sldId="2526"/>
            <ac:spMk id="17" creationId="{47907D1D-6780-44F6-BBAC-9FDA4C5C01DD}"/>
          </ac:spMkLst>
        </pc:spChg>
      </pc:sldChg>
      <pc:sldChg chg="modSp mod modTransition">
        <pc:chgData name="Angus" userId="fb0e8848-1adc-411d-8885-030dd044d81f" providerId="ADAL" clId="{24D5C455-127B-419B-8F86-D141A0184758}" dt="2021-04-19T03:05:52.876" v="487" actId="108"/>
        <pc:sldMkLst>
          <pc:docMk/>
          <pc:sldMk cId="55901765" sldId="2532"/>
        </pc:sldMkLst>
        <pc:spChg chg="mod">
          <ac:chgData name="Angus" userId="fb0e8848-1adc-411d-8885-030dd044d81f" providerId="ADAL" clId="{24D5C455-127B-419B-8F86-D141A0184758}" dt="2021-04-19T03:05:52.876" v="487" actId="108"/>
          <ac:spMkLst>
            <pc:docMk/>
            <pc:sldMk cId="55901765" sldId="2532"/>
            <ac:spMk id="7" creationId="{0188735A-C46E-4BCC-BEEA-31137B9BE0D4}"/>
          </ac:spMkLst>
        </pc:spChg>
      </pc:sldChg>
      <pc:sldChg chg="modSp modTransition">
        <pc:chgData name="Angus" userId="fb0e8848-1adc-411d-8885-030dd044d81f" providerId="ADAL" clId="{24D5C455-127B-419B-8F86-D141A0184758}" dt="2021-04-19T02:46:14.672" v="241"/>
        <pc:sldMkLst>
          <pc:docMk/>
          <pc:sldMk cId="2044694723" sldId="2545"/>
        </pc:sldMkLst>
        <pc:spChg chg="mod">
          <ac:chgData name="Angus" userId="fb0e8848-1adc-411d-8885-030dd044d81f" providerId="ADAL" clId="{24D5C455-127B-419B-8F86-D141A0184758}" dt="2021-04-19T02:34:24.633" v="98" actId="207"/>
          <ac:spMkLst>
            <pc:docMk/>
            <pc:sldMk cId="2044694723" sldId="2545"/>
            <ac:spMk id="13" creationId="{3EC354C6-91FD-4E9B-A2AA-A5CB6B9F6F1E}"/>
          </ac:spMkLst>
        </pc:spChg>
      </pc:sldChg>
      <pc:sldChg chg="modSp modTransition modAnim">
        <pc:chgData name="Angus" userId="fb0e8848-1adc-411d-8885-030dd044d81f" providerId="ADAL" clId="{24D5C455-127B-419B-8F86-D141A0184758}" dt="2021-04-19T03:00:58.261" v="446"/>
        <pc:sldMkLst>
          <pc:docMk/>
          <pc:sldMk cId="215145367" sldId="2547"/>
        </pc:sldMkLst>
        <pc:spChg chg="mod">
          <ac:chgData name="Angus" userId="fb0e8848-1adc-411d-8885-030dd044d81f" providerId="ADAL" clId="{24D5C455-127B-419B-8F86-D141A0184758}" dt="2021-04-19T02:55:38.924" v="354" actId="207"/>
          <ac:spMkLst>
            <pc:docMk/>
            <pc:sldMk cId="215145367" sldId="2547"/>
            <ac:spMk id="2" creationId="{8E63E948-C9CA-40F7-8046-BE9C70B75C68}"/>
          </ac:spMkLst>
        </pc:spChg>
        <pc:spChg chg="mod">
          <ac:chgData name="Angus" userId="fb0e8848-1adc-411d-8885-030dd044d81f" providerId="ADAL" clId="{24D5C455-127B-419B-8F86-D141A0184758}" dt="2021-04-19T02:34:28.885" v="99" actId="207"/>
          <ac:spMkLst>
            <pc:docMk/>
            <pc:sldMk cId="215145367" sldId="2547"/>
            <ac:spMk id="12" creationId="{B1D8239D-5F37-4D93-8333-FD0AB187F0F3}"/>
          </ac:spMkLst>
        </pc:spChg>
      </pc:sldChg>
      <pc:sldChg chg="addSp modSp mod modTransition">
        <pc:chgData name="Angus" userId="fb0e8848-1adc-411d-8885-030dd044d81f" providerId="ADAL" clId="{24D5C455-127B-419B-8F86-D141A0184758}" dt="2021-04-19T03:06:48.306" v="504" actId="404"/>
        <pc:sldMkLst>
          <pc:docMk/>
          <pc:sldMk cId="3673697594" sldId="2548"/>
        </pc:sldMkLst>
        <pc:spChg chg="add mod ord">
          <ac:chgData name="Angus" userId="fb0e8848-1adc-411d-8885-030dd044d81f" providerId="ADAL" clId="{24D5C455-127B-419B-8F86-D141A0184758}" dt="2021-04-19T02:41:36.142" v="179" actId="167"/>
          <ac:spMkLst>
            <pc:docMk/>
            <pc:sldMk cId="3673697594" sldId="2548"/>
            <ac:spMk id="4" creationId="{D98F61B6-6794-4FB6-9CF9-D81936DB5D97}"/>
          </ac:spMkLst>
        </pc:spChg>
        <pc:spChg chg="mod">
          <ac:chgData name="Angus" userId="fb0e8848-1adc-411d-8885-030dd044d81f" providerId="ADAL" clId="{24D5C455-127B-419B-8F86-D141A0184758}" dt="2021-04-19T03:06:48.306" v="504" actId="404"/>
          <ac:spMkLst>
            <pc:docMk/>
            <pc:sldMk cId="3673697594" sldId="2548"/>
            <ac:spMk id="7" creationId="{0188735A-C46E-4BCC-BEEA-31137B9BE0D4}"/>
          </ac:spMkLst>
        </pc:spChg>
      </pc:sldChg>
      <pc:sldChg chg="modSp mod modTransition">
        <pc:chgData name="Angus" userId="fb0e8848-1adc-411d-8885-030dd044d81f" providerId="ADAL" clId="{24D5C455-127B-419B-8F86-D141A0184758}" dt="2021-04-19T03:06:39.252" v="500" actId="404"/>
        <pc:sldMkLst>
          <pc:docMk/>
          <pc:sldMk cId="3689193309" sldId="2555"/>
        </pc:sldMkLst>
        <pc:spChg chg="mod">
          <ac:chgData name="Angus" userId="fb0e8848-1adc-411d-8885-030dd044d81f" providerId="ADAL" clId="{24D5C455-127B-419B-8F86-D141A0184758}" dt="2021-04-19T03:06:39.252" v="500" actId="404"/>
          <ac:spMkLst>
            <pc:docMk/>
            <pc:sldMk cId="3689193309" sldId="2555"/>
            <ac:spMk id="7" creationId="{0188735A-C46E-4BCC-BEEA-31137B9BE0D4}"/>
          </ac:spMkLst>
        </pc:spChg>
      </pc:sldChg>
      <pc:sldChg chg="modSp mod modTransition addCm modCm">
        <pc:chgData name="Angus" userId="fb0e8848-1adc-411d-8885-030dd044d81f" providerId="ADAL" clId="{24D5C455-127B-419B-8F86-D141A0184758}" dt="2021-04-19T03:06:19.631" v="491" actId="404"/>
        <pc:sldMkLst>
          <pc:docMk/>
          <pc:sldMk cId="1973704586" sldId="2561"/>
        </pc:sldMkLst>
        <pc:spChg chg="mod">
          <ac:chgData name="Angus" userId="fb0e8848-1adc-411d-8885-030dd044d81f" providerId="ADAL" clId="{24D5C455-127B-419B-8F86-D141A0184758}" dt="2021-04-19T02:48:22.836" v="264" actId="2085"/>
          <ac:spMkLst>
            <pc:docMk/>
            <pc:sldMk cId="1973704586" sldId="2561"/>
            <ac:spMk id="13" creationId="{C7421DE6-0818-4CA4-8E4C-492EE8F51215}"/>
          </ac:spMkLst>
        </pc:spChg>
        <pc:spChg chg="mod">
          <ac:chgData name="Angus" userId="fb0e8848-1adc-411d-8885-030dd044d81f" providerId="ADAL" clId="{24D5C455-127B-419B-8F86-D141A0184758}" dt="2021-04-19T02:48:22.836" v="264" actId="2085"/>
          <ac:spMkLst>
            <pc:docMk/>
            <pc:sldMk cId="1973704586" sldId="2561"/>
            <ac:spMk id="15" creationId="{A75B5A7D-7018-4933-A20E-8C8BCC549EA7}"/>
          </ac:spMkLst>
        </pc:spChg>
        <pc:spChg chg="mod">
          <ac:chgData name="Angus" userId="fb0e8848-1adc-411d-8885-030dd044d81f" providerId="ADAL" clId="{24D5C455-127B-419B-8F86-D141A0184758}" dt="2021-04-19T03:06:19.631" v="491" actId="404"/>
          <ac:spMkLst>
            <pc:docMk/>
            <pc:sldMk cId="1973704586" sldId="2561"/>
            <ac:spMk id="18" creationId="{B085AEB8-90A4-4F3F-AB92-17E74490E3C2}"/>
          </ac:spMkLst>
        </pc:spChg>
        <pc:graphicFrameChg chg="mod">
          <ac:chgData name="Angus" userId="fb0e8848-1adc-411d-8885-030dd044d81f" providerId="ADAL" clId="{24D5C455-127B-419B-8F86-D141A0184758}" dt="2021-04-19T02:48:13.762" v="262" actId="207"/>
          <ac:graphicFrameMkLst>
            <pc:docMk/>
            <pc:sldMk cId="1973704586" sldId="2561"/>
            <ac:graphicFrameMk id="12" creationId="{0F9ADEF8-3BDC-46CF-AFCE-925220FAA818}"/>
          </ac:graphicFrameMkLst>
        </pc:graphicFrameChg>
        <pc:cxnChg chg="mod">
          <ac:chgData name="Angus" userId="fb0e8848-1adc-411d-8885-030dd044d81f" providerId="ADAL" clId="{24D5C455-127B-419B-8F86-D141A0184758}" dt="2021-04-19T02:47:47.144" v="260" actId="1076"/>
          <ac:cxnSpMkLst>
            <pc:docMk/>
            <pc:sldMk cId="1973704586" sldId="2561"/>
            <ac:cxnSpMk id="3" creationId="{0EF55426-FE66-47ED-A572-0F5A1E6DACDF}"/>
          </ac:cxnSpMkLst>
        </pc:cxnChg>
      </pc:sldChg>
      <pc:sldChg chg="modSp mod modTransition">
        <pc:chgData name="Angus" userId="fb0e8848-1adc-411d-8885-030dd044d81f" providerId="ADAL" clId="{24D5C455-127B-419B-8F86-D141A0184758}" dt="2021-04-19T03:05:46.685" v="486" actId="108"/>
        <pc:sldMkLst>
          <pc:docMk/>
          <pc:sldMk cId="3119557422" sldId="2567"/>
        </pc:sldMkLst>
        <pc:spChg chg="mod">
          <ac:chgData name="Angus" userId="fb0e8848-1adc-411d-8885-030dd044d81f" providerId="ADAL" clId="{24D5C455-127B-419B-8F86-D141A0184758}" dt="2021-04-19T03:05:46.685" v="486" actId="108"/>
          <ac:spMkLst>
            <pc:docMk/>
            <pc:sldMk cId="3119557422" sldId="2567"/>
            <ac:spMk id="7" creationId="{0188735A-C46E-4BCC-BEEA-31137B9BE0D4}"/>
          </ac:spMkLst>
        </pc:spChg>
        <pc:spChg chg="mod">
          <ac:chgData name="Angus" userId="fb0e8848-1adc-411d-8885-030dd044d81f" providerId="ADAL" clId="{24D5C455-127B-419B-8F86-D141A0184758}" dt="2021-04-19T03:00:00.775" v="423" actId="14100"/>
          <ac:spMkLst>
            <pc:docMk/>
            <pc:sldMk cId="3119557422" sldId="2567"/>
            <ac:spMk id="12" creationId="{1A18F6F6-604E-40E6-8B02-A1959365B71E}"/>
          </ac:spMkLst>
        </pc:spChg>
        <pc:spChg chg="mod">
          <ac:chgData name="Angus" userId="fb0e8848-1adc-411d-8885-030dd044d81f" providerId="ADAL" clId="{24D5C455-127B-419B-8F86-D141A0184758}" dt="2021-04-19T03:00:28.407" v="445" actId="20577"/>
          <ac:spMkLst>
            <pc:docMk/>
            <pc:sldMk cId="3119557422" sldId="2567"/>
            <ac:spMk id="16" creationId="{BED3BD47-72C0-44BB-A7FB-B56FE22C00AD}"/>
          </ac:spMkLst>
        </pc:spChg>
        <pc:spChg chg="mod">
          <ac:chgData name="Angus" userId="fb0e8848-1adc-411d-8885-030dd044d81f" providerId="ADAL" clId="{24D5C455-127B-419B-8F86-D141A0184758}" dt="2021-04-19T03:00:11.405" v="424" actId="404"/>
          <ac:spMkLst>
            <pc:docMk/>
            <pc:sldMk cId="3119557422" sldId="2567"/>
            <ac:spMk id="19" creationId="{170FB463-544C-4BA6-9C58-0A14535E651A}"/>
          </ac:spMkLst>
        </pc:spChg>
        <pc:spChg chg="mod">
          <ac:chgData name="Angus" userId="fb0e8848-1adc-411d-8885-030dd044d81f" providerId="ADAL" clId="{24D5C455-127B-419B-8F86-D141A0184758}" dt="2021-04-19T03:00:11.405" v="424" actId="404"/>
          <ac:spMkLst>
            <pc:docMk/>
            <pc:sldMk cId="3119557422" sldId="2567"/>
            <ac:spMk id="24" creationId="{68C57DA9-1596-4F5B-9B73-B62CF0483E50}"/>
          </ac:spMkLst>
        </pc:spChg>
        <pc:spChg chg="mod">
          <ac:chgData name="Angus" userId="fb0e8848-1adc-411d-8885-030dd044d81f" providerId="ADAL" clId="{24D5C455-127B-419B-8F86-D141A0184758}" dt="2021-04-19T03:00:11.405" v="424" actId="404"/>
          <ac:spMkLst>
            <pc:docMk/>
            <pc:sldMk cId="3119557422" sldId="2567"/>
            <ac:spMk id="25" creationId="{E9064EAB-966F-43F6-A584-338F165E609C}"/>
          </ac:spMkLst>
        </pc:spChg>
        <pc:spChg chg="mod">
          <ac:chgData name="Angus" userId="fb0e8848-1adc-411d-8885-030dd044d81f" providerId="ADAL" clId="{24D5C455-127B-419B-8F86-D141A0184758}" dt="2021-04-19T03:00:16.937" v="433" actId="20577"/>
          <ac:spMkLst>
            <pc:docMk/>
            <pc:sldMk cId="3119557422" sldId="2567"/>
            <ac:spMk id="26" creationId="{61C1D07C-0E65-4DF7-BF25-D9484FCE3D95}"/>
          </ac:spMkLst>
        </pc:spChg>
        <pc:spChg chg="mod">
          <ac:chgData name="Angus" userId="fb0e8848-1adc-411d-8885-030dd044d81f" providerId="ADAL" clId="{24D5C455-127B-419B-8F86-D141A0184758}" dt="2021-04-19T03:00:11.405" v="424" actId="404"/>
          <ac:spMkLst>
            <pc:docMk/>
            <pc:sldMk cId="3119557422" sldId="2567"/>
            <ac:spMk id="27" creationId="{2208D29D-04D0-4456-B0DE-BEDD89DC2728}"/>
          </ac:spMkLst>
        </pc:spChg>
        <pc:grpChg chg="mod">
          <ac:chgData name="Angus" userId="fb0e8848-1adc-411d-8885-030dd044d81f" providerId="ADAL" clId="{24D5C455-127B-419B-8F86-D141A0184758}" dt="2021-04-19T02:59:49.265" v="421" actId="14100"/>
          <ac:grpSpMkLst>
            <pc:docMk/>
            <pc:sldMk cId="3119557422" sldId="2567"/>
            <ac:grpSpMk id="13" creationId="{79CED7A5-3393-4B73-A3C3-974998DCE5A6}"/>
          </ac:grpSpMkLst>
        </pc:grpChg>
        <pc:picChg chg="mod">
          <ac:chgData name="Angus" userId="fb0e8848-1adc-411d-8885-030dd044d81f" providerId="ADAL" clId="{24D5C455-127B-419B-8F86-D141A0184758}" dt="2021-04-19T02:33:47.780" v="95" actId="208"/>
          <ac:picMkLst>
            <pc:docMk/>
            <pc:sldMk cId="3119557422" sldId="2567"/>
            <ac:picMk id="18" creationId="{412D0B47-7DA4-45E1-A040-342516CDAD10}"/>
          </ac:picMkLst>
        </pc:picChg>
        <pc:picChg chg="mod">
          <ac:chgData name="Angus" userId="fb0e8848-1adc-411d-8885-030dd044d81f" providerId="ADAL" clId="{24D5C455-127B-419B-8F86-D141A0184758}" dt="2021-04-19T02:33:47.780" v="95" actId="208"/>
          <ac:picMkLst>
            <pc:docMk/>
            <pc:sldMk cId="3119557422" sldId="2567"/>
            <ac:picMk id="35" creationId="{F084B1BE-00CB-477C-B595-507C8E84293F}"/>
          </ac:picMkLst>
        </pc:picChg>
        <pc:cxnChg chg="mod">
          <ac:chgData name="Angus" userId="fb0e8848-1adc-411d-8885-030dd044d81f" providerId="ADAL" clId="{24D5C455-127B-419B-8F86-D141A0184758}" dt="2021-04-19T02:33:47.780" v="95" actId="208"/>
          <ac:cxnSpMkLst>
            <pc:docMk/>
            <pc:sldMk cId="3119557422" sldId="2567"/>
            <ac:cxnSpMk id="15" creationId="{50414EB9-1E32-4965-88C0-6CC8AFDD8195}"/>
          </ac:cxnSpMkLst>
        </pc:cxnChg>
        <pc:cxnChg chg="mod">
          <ac:chgData name="Angus" userId="fb0e8848-1adc-411d-8885-030dd044d81f" providerId="ADAL" clId="{24D5C455-127B-419B-8F86-D141A0184758}" dt="2021-04-19T02:33:47.780" v="95" actId="208"/>
          <ac:cxnSpMkLst>
            <pc:docMk/>
            <pc:sldMk cId="3119557422" sldId="2567"/>
            <ac:cxnSpMk id="20" creationId="{798E0DD3-5664-4585-B816-B4765DBA73A0}"/>
          </ac:cxnSpMkLst>
        </pc:cxnChg>
        <pc:cxnChg chg="mod">
          <ac:chgData name="Angus" userId="fb0e8848-1adc-411d-8885-030dd044d81f" providerId="ADAL" clId="{24D5C455-127B-419B-8F86-D141A0184758}" dt="2021-04-19T02:33:47.780" v="95" actId="208"/>
          <ac:cxnSpMkLst>
            <pc:docMk/>
            <pc:sldMk cId="3119557422" sldId="2567"/>
            <ac:cxnSpMk id="21" creationId="{0D23403A-6176-47C7-BFB2-34E681A2479E}"/>
          </ac:cxnSpMkLst>
        </pc:cxnChg>
        <pc:cxnChg chg="mod">
          <ac:chgData name="Angus" userId="fb0e8848-1adc-411d-8885-030dd044d81f" providerId="ADAL" clId="{24D5C455-127B-419B-8F86-D141A0184758}" dt="2021-04-19T02:33:47.780" v="95" actId="208"/>
          <ac:cxnSpMkLst>
            <pc:docMk/>
            <pc:sldMk cId="3119557422" sldId="2567"/>
            <ac:cxnSpMk id="22" creationId="{C13141B6-3C4B-46E5-94F4-7C0970AE479A}"/>
          </ac:cxnSpMkLst>
        </pc:cxnChg>
        <pc:cxnChg chg="mod">
          <ac:chgData name="Angus" userId="fb0e8848-1adc-411d-8885-030dd044d81f" providerId="ADAL" clId="{24D5C455-127B-419B-8F86-D141A0184758}" dt="2021-04-19T02:33:47.780" v="95" actId="208"/>
          <ac:cxnSpMkLst>
            <pc:docMk/>
            <pc:sldMk cId="3119557422" sldId="2567"/>
            <ac:cxnSpMk id="23" creationId="{DABE41BB-3B78-4A28-AAAA-317349552414}"/>
          </ac:cxnSpMkLst>
        </pc:cxnChg>
        <pc:cxnChg chg="mod">
          <ac:chgData name="Angus" userId="fb0e8848-1adc-411d-8885-030dd044d81f" providerId="ADAL" clId="{24D5C455-127B-419B-8F86-D141A0184758}" dt="2021-04-19T02:33:47.780" v="95" actId="208"/>
          <ac:cxnSpMkLst>
            <pc:docMk/>
            <pc:sldMk cId="3119557422" sldId="2567"/>
            <ac:cxnSpMk id="28" creationId="{657A7066-6D6A-4646-A56F-69E9EBA30D25}"/>
          </ac:cxnSpMkLst>
        </pc:cxnChg>
        <pc:cxnChg chg="mod">
          <ac:chgData name="Angus" userId="fb0e8848-1adc-411d-8885-030dd044d81f" providerId="ADAL" clId="{24D5C455-127B-419B-8F86-D141A0184758}" dt="2021-04-19T02:33:47.780" v="95" actId="208"/>
          <ac:cxnSpMkLst>
            <pc:docMk/>
            <pc:sldMk cId="3119557422" sldId="2567"/>
            <ac:cxnSpMk id="30" creationId="{8C5DEB0A-98BD-4FB9-8238-A94376376EB7}"/>
          </ac:cxnSpMkLst>
        </pc:cxnChg>
        <pc:cxnChg chg="mod">
          <ac:chgData name="Angus" userId="fb0e8848-1adc-411d-8885-030dd044d81f" providerId="ADAL" clId="{24D5C455-127B-419B-8F86-D141A0184758}" dt="2021-04-19T02:33:47.780" v="95" actId="208"/>
          <ac:cxnSpMkLst>
            <pc:docMk/>
            <pc:sldMk cId="3119557422" sldId="2567"/>
            <ac:cxnSpMk id="32" creationId="{CCADB7D8-43D1-43C8-918A-E6A314450925}"/>
          </ac:cxnSpMkLst>
        </pc:cxnChg>
      </pc:sldChg>
      <pc:sldChg chg="delSp modSp mod modTransition">
        <pc:chgData name="Angus" userId="fb0e8848-1adc-411d-8885-030dd044d81f" providerId="ADAL" clId="{24D5C455-127B-419B-8F86-D141A0184758}" dt="2021-04-19T03:05:31.554" v="483" actId="403"/>
        <pc:sldMkLst>
          <pc:docMk/>
          <pc:sldMk cId="3070258019" sldId="2571"/>
        </pc:sldMkLst>
        <pc:spChg chg="mod">
          <ac:chgData name="Angus" userId="fb0e8848-1adc-411d-8885-030dd044d81f" providerId="ADAL" clId="{24D5C455-127B-419B-8F86-D141A0184758}" dt="2021-04-19T03:05:31.554" v="483" actId="403"/>
          <ac:spMkLst>
            <pc:docMk/>
            <pc:sldMk cId="3070258019" sldId="2571"/>
            <ac:spMk id="12" creationId="{0FBB0616-5147-4137-A183-E07A3D25AF69}"/>
          </ac:spMkLst>
        </pc:spChg>
        <pc:spChg chg="del mod">
          <ac:chgData name="Angus" userId="fb0e8848-1adc-411d-8885-030dd044d81f" providerId="ADAL" clId="{24D5C455-127B-419B-8F86-D141A0184758}" dt="2021-04-19T02:34:51.837" v="101" actId="478"/>
          <ac:spMkLst>
            <pc:docMk/>
            <pc:sldMk cId="3070258019" sldId="2571"/>
            <ac:spMk id="29" creationId="{ADC4F8E4-4838-4E5E-A5A9-A8C8E18FE1D0}"/>
          </ac:spMkLst>
        </pc:spChg>
        <pc:picChg chg="mod">
          <ac:chgData name="Angus" userId="fb0e8848-1adc-411d-8885-030dd044d81f" providerId="ADAL" clId="{24D5C455-127B-419B-8F86-D141A0184758}" dt="2021-04-19T02:35:04.434" v="104" actId="1076"/>
          <ac:picMkLst>
            <pc:docMk/>
            <pc:sldMk cId="3070258019" sldId="2571"/>
            <ac:picMk id="3" creationId="{04F1F9D6-1B08-4ED4-80AD-547C7509A2C1}"/>
          </ac:picMkLst>
        </pc:picChg>
      </pc:sldChg>
      <pc:sldChg chg="addSp delSp modSp mod modTransition delAnim modAnim">
        <pc:chgData name="Angus" userId="fb0e8848-1adc-411d-8885-030dd044d81f" providerId="ADAL" clId="{24D5C455-127B-419B-8F86-D141A0184758}" dt="2021-04-19T03:05:39.253" v="484" actId="255"/>
        <pc:sldMkLst>
          <pc:docMk/>
          <pc:sldMk cId="2566146325" sldId="2574"/>
        </pc:sldMkLst>
        <pc:spChg chg="mod">
          <ac:chgData name="Angus" userId="fb0e8848-1adc-411d-8885-030dd044d81f" providerId="ADAL" clId="{24D5C455-127B-419B-8F86-D141A0184758}" dt="2021-04-19T03:05:39.253" v="484" actId="255"/>
          <ac:spMkLst>
            <pc:docMk/>
            <pc:sldMk cId="2566146325" sldId="2574"/>
            <ac:spMk id="14" creationId="{4A6A35CE-1F94-4A2A-AA15-DD97F56B4805}"/>
          </ac:spMkLst>
        </pc:spChg>
        <pc:picChg chg="del">
          <ac:chgData name="Angus" userId="fb0e8848-1adc-411d-8885-030dd044d81f" providerId="ADAL" clId="{24D5C455-127B-419B-8F86-D141A0184758}" dt="2021-04-19T02:55:04.195" v="350" actId="478"/>
          <ac:picMkLst>
            <pc:docMk/>
            <pc:sldMk cId="2566146325" sldId="2574"/>
            <ac:picMk id="2" creationId="{8CB3576C-F9AE-4B94-902A-490B3DD85E69}"/>
          </ac:picMkLst>
        </pc:picChg>
        <pc:picChg chg="add mod">
          <ac:chgData name="Angus" userId="fb0e8848-1adc-411d-8885-030dd044d81f" providerId="ADAL" clId="{24D5C455-127B-419B-8F86-D141A0184758}" dt="2021-04-19T02:55:14.308" v="352" actId="1076"/>
          <ac:picMkLst>
            <pc:docMk/>
            <pc:sldMk cId="2566146325" sldId="2574"/>
            <ac:picMk id="3" creationId="{18086902-380C-43CC-94F1-8C7AF3DCB1FF}"/>
          </ac:picMkLst>
        </pc:picChg>
        <pc:picChg chg="mod">
          <ac:chgData name="Angus" userId="fb0e8848-1adc-411d-8885-030dd044d81f" providerId="ADAL" clId="{24D5C455-127B-419B-8F86-D141A0184758}" dt="2021-04-19T02:55:17.142" v="353" actId="1076"/>
          <ac:picMkLst>
            <pc:docMk/>
            <pc:sldMk cId="2566146325" sldId="2574"/>
            <ac:picMk id="9" creationId="{13085B15-C1E2-46F7-A616-259DE8EFD7D0}"/>
          </ac:picMkLst>
        </pc:picChg>
      </pc:sldChg>
      <pc:sldChg chg="modSp mod modTransition">
        <pc:chgData name="Angus" userId="fb0e8848-1adc-411d-8885-030dd044d81f" providerId="ADAL" clId="{24D5C455-127B-419B-8F86-D141A0184758}" dt="2021-04-19T03:05:42.167" v="485" actId="108"/>
        <pc:sldMkLst>
          <pc:docMk/>
          <pc:sldMk cId="4216851409" sldId="2576"/>
        </pc:sldMkLst>
        <pc:spChg chg="mod">
          <ac:chgData name="Angus" userId="fb0e8848-1adc-411d-8885-030dd044d81f" providerId="ADAL" clId="{24D5C455-127B-419B-8F86-D141A0184758}" dt="2021-04-19T03:05:42.167" v="485" actId="108"/>
          <ac:spMkLst>
            <pc:docMk/>
            <pc:sldMk cId="4216851409" sldId="2576"/>
            <ac:spMk id="17" creationId="{0600E2E8-877F-4087-A1CD-04B838B2064E}"/>
          </ac:spMkLst>
        </pc:spChg>
      </pc:sldChg>
      <pc:sldChg chg="modSp modTransition">
        <pc:chgData name="Angus" userId="fb0e8848-1adc-411d-8885-030dd044d81f" providerId="ADAL" clId="{24D5C455-127B-419B-8F86-D141A0184758}" dt="2021-04-19T02:51:36.502" v="343" actId="207"/>
        <pc:sldMkLst>
          <pc:docMk/>
          <pc:sldMk cId="3214629850" sldId="2577"/>
        </pc:sldMkLst>
        <pc:spChg chg="mod">
          <ac:chgData name="Angus" userId="fb0e8848-1adc-411d-8885-030dd044d81f" providerId="ADAL" clId="{24D5C455-127B-419B-8F86-D141A0184758}" dt="2021-04-19T02:51:36.502" v="343" actId="207"/>
          <ac:spMkLst>
            <pc:docMk/>
            <pc:sldMk cId="3214629850" sldId="2577"/>
            <ac:spMk id="14" creationId="{EB33A1AD-CC57-4949-A966-2A1D79E2AB98}"/>
          </ac:spMkLst>
        </pc:spChg>
      </pc:sldChg>
      <pc:sldChg chg="addSp modSp mod modTransition">
        <pc:chgData name="Angus" userId="fb0e8848-1adc-411d-8885-030dd044d81f" providerId="ADAL" clId="{24D5C455-127B-419B-8F86-D141A0184758}" dt="2021-04-19T03:09:19.012" v="525" actId="20577"/>
        <pc:sldMkLst>
          <pc:docMk/>
          <pc:sldMk cId="3552900325" sldId="2578"/>
        </pc:sldMkLst>
        <pc:spChg chg="add mod">
          <ac:chgData name="Angus" userId="fb0e8848-1adc-411d-8885-030dd044d81f" providerId="ADAL" clId="{24D5C455-127B-419B-8F86-D141A0184758}" dt="2021-04-19T02:39:19.199" v="162" actId="2085"/>
          <ac:spMkLst>
            <pc:docMk/>
            <pc:sldMk cId="3552900325" sldId="2578"/>
            <ac:spMk id="2" creationId="{3642CD2C-FCB4-40B4-A07D-8F1820C62F93}"/>
          </ac:spMkLst>
        </pc:spChg>
        <pc:spChg chg="mod">
          <ac:chgData name="Angus" userId="fb0e8848-1adc-411d-8885-030dd044d81f" providerId="ADAL" clId="{24D5C455-127B-419B-8F86-D141A0184758}" dt="2021-04-19T03:02:43.532" v="461" actId="403"/>
          <ac:spMkLst>
            <pc:docMk/>
            <pc:sldMk cId="3552900325" sldId="2578"/>
            <ac:spMk id="17" creationId="{1869802C-432B-4819-BA30-9450679769CE}"/>
          </ac:spMkLst>
        </pc:spChg>
        <pc:spChg chg="mod">
          <ac:chgData name="Angus" userId="fb0e8848-1adc-411d-8885-030dd044d81f" providerId="ADAL" clId="{24D5C455-127B-419B-8F86-D141A0184758}" dt="2021-04-19T03:02:37.894" v="458" actId="403"/>
          <ac:spMkLst>
            <pc:docMk/>
            <pc:sldMk cId="3552900325" sldId="2578"/>
            <ac:spMk id="18" creationId="{1AB96846-C18A-4E0C-9750-3F589A55E01E}"/>
          </ac:spMkLst>
        </pc:spChg>
        <pc:spChg chg="mod">
          <ac:chgData name="Angus" userId="fb0e8848-1adc-411d-8885-030dd044d81f" providerId="ADAL" clId="{24D5C455-127B-419B-8F86-D141A0184758}" dt="2021-04-19T03:03:05.850" v="463" actId="208"/>
          <ac:spMkLst>
            <pc:docMk/>
            <pc:sldMk cId="3552900325" sldId="2578"/>
            <ac:spMk id="19" creationId="{4A39DCF8-EC63-427F-AD54-1A52147BC13E}"/>
          </ac:spMkLst>
        </pc:spChg>
        <pc:spChg chg="mod">
          <ac:chgData name="Angus" userId="fb0e8848-1adc-411d-8885-030dd044d81f" providerId="ADAL" clId="{24D5C455-127B-419B-8F86-D141A0184758}" dt="2021-04-19T03:03:05.850" v="463" actId="208"/>
          <ac:spMkLst>
            <pc:docMk/>
            <pc:sldMk cId="3552900325" sldId="2578"/>
            <ac:spMk id="20" creationId="{C09AB593-511D-4BC6-B1FB-CCEF581E81C8}"/>
          </ac:spMkLst>
        </pc:spChg>
        <pc:spChg chg="mod">
          <ac:chgData name="Angus" userId="fb0e8848-1adc-411d-8885-030dd044d81f" providerId="ADAL" clId="{24D5C455-127B-419B-8F86-D141A0184758}" dt="2021-04-19T03:09:19.012" v="525" actId="20577"/>
          <ac:spMkLst>
            <pc:docMk/>
            <pc:sldMk cId="3552900325" sldId="2578"/>
            <ac:spMk id="22" creationId="{301C3490-0597-4AE2-8808-153DE882C6BB}"/>
          </ac:spMkLst>
        </pc:spChg>
        <pc:spChg chg="add mod">
          <ac:chgData name="Angus" userId="fb0e8848-1adc-411d-8885-030dd044d81f" providerId="ADAL" clId="{24D5C455-127B-419B-8F86-D141A0184758}" dt="2021-04-19T03:03:40.701" v="469" actId="14100"/>
          <ac:spMkLst>
            <pc:docMk/>
            <pc:sldMk cId="3552900325" sldId="2578"/>
            <ac:spMk id="23" creationId="{F97097BB-8116-40D6-8253-89E74C05F28B}"/>
          </ac:spMkLst>
        </pc:spChg>
        <pc:spChg chg="add mod">
          <ac:chgData name="Angus" userId="fb0e8848-1adc-411d-8885-030dd044d81f" providerId="ADAL" clId="{24D5C455-127B-419B-8F86-D141A0184758}" dt="2021-04-19T02:39:36.186" v="168" actId="1076"/>
          <ac:spMkLst>
            <pc:docMk/>
            <pc:sldMk cId="3552900325" sldId="2578"/>
            <ac:spMk id="26" creationId="{69FA1ED1-8D8D-431F-8B62-C305C954F80B}"/>
          </ac:spMkLst>
        </pc:spChg>
        <pc:grpChg chg="mod">
          <ac:chgData name="Angus" userId="fb0e8848-1adc-411d-8885-030dd044d81f" providerId="ADAL" clId="{24D5C455-127B-419B-8F86-D141A0184758}" dt="2021-04-19T02:39:01.606" v="159" actId="1076"/>
          <ac:grpSpMkLst>
            <pc:docMk/>
            <pc:sldMk cId="3552900325" sldId="2578"/>
            <ac:grpSpMk id="13" creationId="{47969E0B-4C18-4D1C-BE55-515A6CB7B679}"/>
          </ac:grpSpMkLst>
        </pc:grpChg>
        <pc:picChg chg="mod modCrop">
          <ac:chgData name="Angus" userId="fb0e8848-1adc-411d-8885-030dd044d81f" providerId="ADAL" clId="{24D5C455-127B-419B-8F86-D141A0184758}" dt="2021-04-19T02:38:42.539" v="157" actId="732"/>
          <ac:picMkLst>
            <pc:docMk/>
            <pc:sldMk cId="3552900325" sldId="2578"/>
            <ac:picMk id="15" creationId="{DFD04133-998F-4DE8-A215-108255F7A624}"/>
          </ac:picMkLst>
        </pc:picChg>
        <pc:cxnChg chg="mod ord">
          <ac:chgData name="Angus" userId="fb0e8848-1adc-411d-8885-030dd044d81f" providerId="ADAL" clId="{24D5C455-127B-419B-8F86-D141A0184758}" dt="2021-04-19T03:03:58.922" v="470" actId="14100"/>
          <ac:cxnSpMkLst>
            <pc:docMk/>
            <pc:sldMk cId="3552900325" sldId="2578"/>
            <ac:cxnSpMk id="4" creationId="{8C940ADD-2B53-4958-9B9A-36DA405531D9}"/>
          </ac:cxnSpMkLst>
        </pc:cxnChg>
        <pc:cxnChg chg="mod ord">
          <ac:chgData name="Angus" userId="fb0e8848-1adc-411d-8885-030dd044d81f" providerId="ADAL" clId="{24D5C455-127B-419B-8F86-D141A0184758}" dt="2021-04-19T03:04:01.526" v="471" actId="14100"/>
          <ac:cxnSpMkLst>
            <pc:docMk/>
            <pc:sldMk cId="3552900325" sldId="2578"/>
            <ac:cxnSpMk id="6" creationId="{37CE37A0-1DBC-45C0-A076-B64847EE875D}"/>
          </ac:cxnSpMkLst>
        </pc:cxnChg>
      </pc:sldChg>
      <pc:sldChg chg="addSp delSp modSp mod modTransition">
        <pc:chgData name="Angus" userId="fb0e8848-1adc-411d-8885-030dd044d81f" providerId="ADAL" clId="{24D5C455-127B-419B-8F86-D141A0184758}" dt="2021-04-19T02:46:14.672" v="241"/>
        <pc:sldMkLst>
          <pc:docMk/>
          <pc:sldMk cId="2738985532" sldId="2579"/>
        </pc:sldMkLst>
        <pc:spChg chg="add del mod">
          <ac:chgData name="Angus" userId="fb0e8848-1adc-411d-8885-030dd044d81f" providerId="ADAL" clId="{24D5C455-127B-419B-8F86-D141A0184758}" dt="2021-04-19T02:38:18.651" v="153" actId="478"/>
          <ac:spMkLst>
            <pc:docMk/>
            <pc:sldMk cId="2738985532" sldId="2579"/>
            <ac:spMk id="29" creationId="{ADC4F8E4-4838-4E5E-A5A9-A8C8E18FE1D0}"/>
          </ac:spMkLst>
        </pc:spChg>
      </pc:sldChg>
      <pc:sldChg chg="modSp del mod">
        <pc:chgData name="Angus" userId="fb0e8848-1adc-411d-8885-030dd044d81f" providerId="ADAL" clId="{24D5C455-127B-419B-8F86-D141A0184758}" dt="2021-04-19T02:28:56.501" v="8" actId="47"/>
        <pc:sldMkLst>
          <pc:docMk/>
          <pc:sldMk cId="1417380336" sldId="2580"/>
        </pc:sldMkLst>
        <pc:spChg chg="mod">
          <ac:chgData name="Angus" userId="fb0e8848-1adc-411d-8885-030dd044d81f" providerId="ADAL" clId="{24D5C455-127B-419B-8F86-D141A0184758}" dt="2021-04-19T02:28:28.999" v="6" actId="108"/>
          <ac:spMkLst>
            <pc:docMk/>
            <pc:sldMk cId="1417380336" sldId="2580"/>
            <ac:spMk id="21" creationId="{FEA1CB90-7BCD-4580-BFDE-8A1F11AF6217}"/>
          </ac:spMkLst>
        </pc:spChg>
        <pc:spChg chg="mod">
          <ac:chgData name="Angus" userId="fb0e8848-1adc-411d-8885-030dd044d81f" providerId="ADAL" clId="{24D5C455-127B-419B-8F86-D141A0184758}" dt="2021-04-19T02:28:27.304" v="5" actId="108"/>
          <ac:spMkLst>
            <pc:docMk/>
            <pc:sldMk cId="1417380336" sldId="2580"/>
            <ac:spMk id="32" creationId="{263E9FE9-DE81-4BAA-9CDF-1C599AE23C48}"/>
          </ac:spMkLst>
        </pc:spChg>
        <pc:spChg chg="mod">
          <ac:chgData name="Angus" userId="fb0e8848-1adc-411d-8885-030dd044d81f" providerId="ADAL" clId="{24D5C455-127B-419B-8F86-D141A0184758}" dt="2021-04-19T02:28:24.026" v="4" actId="108"/>
          <ac:spMkLst>
            <pc:docMk/>
            <pc:sldMk cId="1417380336" sldId="2580"/>
            <ac:spMk id="57" creationId="{A91B5E8B-C52D-4B7A-ACC6-4519ECF48FA4}"/>
          </ac:spMkLst>
        </pc:spChg>
        <pc:spChg chg="mod">
          <ac:chgData name="Angus" userId="fb0e8848-1adc-411d-8885-030dd044d81f" providerId="ADAL" clId="{24D5C455-127B-419B-8F86-D141A0184758}" dt="2021-04-19T02:28:21.032" v="3" actId="108"/>
          <ac:spMkLst>
            <pc:docMk/>
            <pc:sldMk cId="1417380336" sldId="2580"/>
            <ac:spMk id="60" creationId="{7C0B20D6-B557-4E11-80DB-7BE4B00BD556}"/>
          </ac:spMkLst>
        </pc:spChg>
      </pc:sldChg>
      <pc:sldChg chg="del">
        <pc:chgData name="Angus" userId="fb0e8848-1adc-411d-8885-030dd044d81f" providerId="ADAL" clId="{24D5C455-127B-419B-8F86-D141A0184758}" dt="2021-04-19T02:30:10.043" v="22" actId="47"/>
        <pc:sldMkLst>
          <pc:docMk/>
          <pc:sldMk cId="490646071" sldId="2581"/>
        </pc:sldMkLst>
      </pc:sldChg>
      <pc:sldChg chg="modSp del mod modTransition">
        <pc:chgData name="Angus" userId="fb0e8848-1adc-411d-8885-030dd044d81f" providerId="ADAL" clId="{24D5C455-127B-419B-8F86-D141A0184758}" dt="2021-04-19T02:46:34.202" v="242" actId="47"/>
        <pc:sldMkLst>
          <pc:docMk/>
          <pc:sldMk cId="3403143509" sldId="2582"/>
        </pc:sldMkLst>
        <pc:spChg chg="mod ord">
          <ac:chgData name="Angus" userId="fb0e8848-1adc-411d-8885-030dd044d81f" providerId="ADAL" clId="{24D5C455-127B-419B-8F86-D141A0184758}" dt="2021-04-19T02:30:48.619" v="51" actId="114"/>
          <ac:spMkLst>
            <pc:docMk/>
            <pc:sldMk cId="3403143509" sldId="2582"/>
            <ac:spMk id="7" creationId="{0188735A-C46E-4BCC-BEEA-31137B9BE0D4}"/>
          </ac:spMkLst>
        </pc:spChg>
        <pc:spChg chg="mod">
          <ac:chgData name="Angus" userId="fb0e8848-1adc-411d-8885-030dd044d81f" providerId="ADAL" clId="{24D5C455-127B-419B-8F86-D141A0184758}" dt="2021-04-19T02:30:51.622" v="52" actId="14100"/>
          <ac:spMkLst>
            <pc:docMk/>
            <pc:sldMk cId="3403143509" sldId="2582"/>
            <ac:spMk id="45" creationId="{4357260A-8298-4C19-804B-29836CF2F242}"/>
          </ac:spMkLst>
        </pc:spChg>
      </pc:sldChg>
      <pc:sldChg chg="addSp delSp modSp mod modTransition">
        <pc:chgData name="Angus" userId="fb0e8848-1adc-411d-8885-030dd044d81f" providerId="ADAL" clId="{24D5C455-127B-419B-8F86-D141A0184758}" dt="2021-04-19T03:06:24.769" v="495" actId="403"/>
        <pc:sldMkLst>
          <pc:docMk/>
          <pc:sldMk cId="3539995735" sldId="2583"/>
        </pc:sldMkLst>
        <pc:spChg chg="mod">
          <ac:chgData name="Angus" userId="fb0e8848-1adc-411d-8885-030dd044d81f" providerId="ADAL" clId="{24D5C455-127B-419B-8F86-D141A0184758}" dt="2021-04-19T02:47:21.920" v="258" actId="1038"/>
          <ac:spMkLst>
            <pc:docMk/>
            <pc:sldMk cId="3539995735" sldId="2583"/>
            <ac:spMk id="3" creationId="{D928F7E9-C9A7-4DD8-B9E0-3BC4BFF787CD}"/>
          </ac:spMkLst>
        </pc:spChg>
        <pc:spChg chg="mod">
          <ac:chgData name="Angus" userId="fb0e8848-1adc-411d-8885-030dd044d81f" providerId="ADAL" clId="{24D5C455-127B-419B-8F86-D141A0184758}" dt="2021-04-19T02:37:28.482" v="149" actId="1037"/>
          <ac:spMkLst>
            <pc:docMk/>
            <pc:sldMk cId="3539995735" sldId="2583"/>
            <ac:spMk id="4" creationId="{2768CB63-DADB-4F45-A5B9-75A851B5ADAB}"/>
          </ac:spMkLst>
        </pc:spChg>
        <pc:spChg chg="add mod">
          <ac:chgData name="Angus" userId="fb0e8848-1adc-411d-8885-030dd044d81f" providerId="ADAL" clId="{24D5C455-127B-419B-8F86-D141A0184758}" dt="2021-04-19T02:36:37.495" v="122" actId="1076"/>
          <ac:spMkLst>
            <pc:docMk/>
            <pc:sldMk cId="3539995735" sldId="2583"/>
            <ac:spMk id="5" creationId="{3F24B589-8CD5-4904-8B08-8ABA2BBF3812}"/>
          </ac:spMkLst>
        </pc:spChg>
        <pc:spChg chg="mod ord">
          <ac:chgData name="Angus" userId="fb0e8848-1adc-411d-8885-030dd044d81f" providerId="ADAL" clId="{24D5C455-127B-419B-8F86-D141A0184758}" dt="2021-04-19T03:06:24.769" v="495" actId="403"/>
          <ac:spMkLst>
            <pc:docMk/>
            <pc:sldMk cId="3539995735" sldId="2583"/>
            <ac:spMk id="7" creationId="{0188735A-C46E-4BCC-BEEA-31137B9BE0D4}"/>
          </ac:spMkLst>
        </pc:spChg>
        <pc:spChg chg="mod">
          <ac:chgData name="Angus" userId="fb0e8848-1adc-411d-8885-030dd044d81f" providerId="ADAL" clId="{24D5C455-127B-419B-8F86-D141A0184758}" dt="2021-04-19T02:37:28.482" v="149" actId="1037"/>
          <ac:spMkLst>
            <pc:docMk/>
            <pc:sldMk cId="3539995735" sldId="2583"/>
            <ac:spMk id="10" creationId="{0D824323-49ED-461D-9FFB-2D9E6E52FD14}"/>
          </ac:spMkLst>
        </pc:spChg>
        <pc:spChg chg="add del mod ord">
          <ac:chgData name="Angus" userId="fb0e8848-1adc-411d-8885-030dd044d81f" providerId="ADAL" clId="{24D5C455-127B-419B-8F86-D141A0184758}" dt="2021-04-19T02:36:21.647" v="118" actId="478"/>
          <ac:spMkLst>
            <pc:docMk/>
            <pc:sldMk cId="3539995735" sldId="2583"/>
            <ac:spMk id="11" creationId="{3401D0FF-972A-4963-B883-3F4106F45133}"/>
          </ac:spMkLst>
        </pc:spChg>
        <pc:spChg chg="mod">
          <ac:chgData name="Angus" userId="fb0e8848-1adc-411d-8885-030dd044d81f" providerId="ADAL" clId="{24D5C455-127B-419B-8F86-D141A0184758}" dt="2021-04-19T02:37:28.482" v="149" actId="1037"/>
          <ac:spMkLst>
            <pc:docMk/>
            <pc:sldMk cId="3539995735" sldId="2583"/>
            <ac:spMk id="12" creationId="{9A4ED3FA-1A99-4F1B-9912-E831AE34939D}"/>
          </ac:spMkLst>
        </pc:spChg>
        <pc:spChg chg="add mod">
          <ac:chgData name="Angus" userId="fb0e8848-1adc-411d-8885-030dd044d81f" providerId="ADAL" clId="{24D5C455-127B-419B-8F86-D141A0184758}" dt="2021-04-19T02:36:45.372" v="126" actId="14100"/>
          <ac:spMkLst>
            <pc:docMk/>
            <pc:sldMk cId="3539995735" sldId="2583"/>
            <ac:spMk id="13" creationId="{EBABB928-826A-4225-9629-A51141BB7209}"/>
          </ac:spMkLst>
        </pc:spChg>
        <pc:spChg chg="del mod">
          <ac:chgData name="Angus" userId="fb0e8848-1adc-411d-8885-030dd044d81f" providerId="ADAL" clId="{24D5C455-127B-419B-8F86-D141A0184758}" dt="2021-04-19T02:35:19.768" v="106" actId="478"/>
          <ac:spMkLst>
            <pc:docMk/>
            <pc:sldMk cId="3539995735" sldId="2583"/>
            <ac:spMk id="29" creationId="{ADC4F8E4-4838-4E5E-A5A9-A8C8E18FE1D0}"/>
          </ac:spMkLst>
        </pc:spChg>
        <pc:picChg chg="mod">
          <ac:chgData name="Angus" userId="fb0e8848-1adc-411d-8885-030dd044d81f" providerId="ADAL" clId="{24D5C455-127B-419B-8F86-D141A0184758}" dt="2021-04-19T02:36:53.304" v="128" actId="14100"/>
          <ac:picMkLst>
            <pc:docMk/>
            <pc:sldMk cId="3539995735" sldId="2583"/>
            <ac:picMk id="2" creationId="{26052D41-DFF0-454F-B56E-574D1433A300}"/>
          </ac:picMkLst>
        </pc:picChg>
      </pc:sldChg>
      <pc:sldChg chg="del">
        <pc:chgData name="Angus" userId="fb0e8848-1adc-411d-8885-030dd044d81f" providerId="ADAL" clId="{24D5C455-127B-419B-8F86-D141A0184758}" dt="2021-04-19T02:33:19.619" v="91" actId="47"/>
        <pc:sldMkLst>
          <pc:docMk/>
          <pc:sldMk cId="3444754849" sldId="2584"/>
        </pc:sldMkLst>
      </pc:sldChg>
      <pc:sldChg chg="del">
        <pc:chgData name="Angus" userId="fb0e8848-1adc-411d-8885-030dd044d81f" providerId="ADAL" clId="{24D5C455-127B-419B-8F86-D141A0184758}" dt="2021-04-19T02:33:20.543" v="92" actId="47"/>
        <pc:sldMkLst>
          <pc:docMk/>
          <pc:sldMk cId="3658959972" sldId="2585"/>
        </pc:sldMkLst>
      </pc:sldChg>
      <pc:sldChg chg="modSp mod modTransition addAnim delAnim">
        <pc:chgData name="Angus" userId="fb0e8848-1adc-411d-8885-030dd044d81f" providerId="ADAL" clId="{24D5C455-127B-419B-8F86-D141A0184758}" dt="2021-04-19T03:07:17.873" v="510" actId="404"/>
        <pc:sldMkLst>
          <pc:docMk/>
          <pc:sldMk cId="661792887" sldId="2586"/>
        </pc:sldMkLst>
        <pc:spChg chg="mod">
          <ac:chgData name="Angus" userId="fb0e8848-1adc-411d-8885-030dd044d81f" providerId="ADAL" clId="{24D5C455-127B-419B-8F86-D141A0184758}" dt="2021-04-19T03:02:18.247" v="454" actId="108"/>
          <ac:spMkLst>
            <pc:docMk/>
            <pc:sldMk cId="661792887" sldId="2586"/>
            <ac:spMk id="21" creationId="{FEA1CB90-7BCD-4580-BFDE-8A1F11AF6217}"/>
          </ac:spMkLst>
        </pc:spChg>
        <pc:spChg chg="mod">
          <ac:chgData name="Angus" userId="fb0e8848-1adc-411d-8885-030dd044d81f" providerId="ADAL" clId="{24D5C455-127B-419B-8F86-D141A0184758}" dt="2021-04-19T03:01:30.211" v="448" actId="207"/>
          <ac:spMkLst>
            <pc:docMk/>
            <pc:sldMk cId="661792887" sldId="2586"/>
            <ac:spMk id="32" creationId="{263E9FE9-DE81-4BAA-9CDF-1C599AE23C48}"/>
          </ac:spMkLst>
        </pc:spChg>
        <pc:spChg chg="mod">
          <ac:chgData name="Angus" userId="fb0e8848-1adc-411d-8885-030dd044d81f" providerId="ADAL" clId="{24D5C455-127B-419B-8F86-D141A0184758}" dt="2021-04-19T03:02:18.622" v="455" actId="108"/>
          <ac:spMkLst>
            <pc:docMk/>
            <pc:sldMk cId="661792887" sldId="2586"/>
            <ac:spMk id="36" creationId="{74EB35F7-143B-4694-B9A3-408BC6F134F8}"/>
          </ac:spMkLst>
        </pc:spChg>
        <pc:spChg chg="mod">
          <ac:chgData name="Angus" userId="fb0e8848-1adc-411d-8885-030dd044d81f" providerId="ADAL" clId="{24D5C455-127B-419B-8F86-D141A0184758}" dt="2021-04-19T03:07:17.873" v="510" actId="404"/>
          <ac:spMkLst>
            <pc:docMk/>
            <pc:sldMk cId="661792887" sldId="2586"/>
            <ac:spMk id="40" creationId="{9AC36B46-055C-45C3-98C6-FA0004484687}"/>
          </ac:spMkLst>
        </pc:spChg>
      </pc:sldChg>
      <pc:sldChg chg="modTransition">
        <pc:chgData name="Angus" userId="fb0e8848-1adc-411d-8885-030dd044d81f" providerId="ADAL" clId="{24D5C455-127B-419B-8F86-D141A0184758}" dt="2021-04-19T02:46:14.672" v="241"/>
        <pc:sldMkLst>
          <pc:docMk/>
          <pc:sldMk cId="2225433717" sldId="2587"/>
        </pc:sldMkLst>
      </pc:sldChg>
      <pc:sldChg chg="modTransition">
        <pc:chgData name="Angus" userId="fb0e8848-1adc-411d-8885-030dd044d81f" providerId="ADAL" clId="{24D5C455-127B-419B-8F86-D141A0184758}" dt="2021-04-19T02:46:14.672" v="241"/>
        <pc:sldMkLst>
          <pc:docMk/>
          <pc:sldMk cId="3981583461" sldId="2588"/>
        </pc:sldMkLst>
      </pc:sldChg>
      <pc:sldChg chg="modTransition">
        <pc:chgData name="Angus" userId="fb0e8848-1adc-411d-8885-030dd044d81f" providerId="ADAL" clId="{24D5C455-127B-419B-8F86-D141A0184758}" dt="2021-04-19T02:46:14.672" v="241"/>
        <pc:sldMkLst>
          <pc:docMk/>
          <pc:sldMk cId="1034458705" sldId="2589"/>
        </pc:sldMkLst>
      </pc:sldChg>
      <pc:sldChg chg="modSp add mod modTransition">
        <pc:chgData name="Angus" userId="fb0e8848-1adc-411d-8885-030dd044d81f" providerId="ADAL" clId="{24D5C455-127B-419B-8F86-D141A0184758}" dt="2021-04-19T03:06:34.928" v="498" actId="404"/>
        <pc:sldMkLst>
          <pc:docMk/>
          <pc:sldMk cId="2770027252" sldId="2590"/>
        </pc:sldMkLst>
        <pc:spChg chg="mod">
          <ac:chgData name="Angus" userId="fb0e8848-1adc-411d-8885-030dd044d81f" providerId="ADAL" clId="{24D5C455-127B-419B-8F86-D141A0184758}" dt="2021-04-19T03:06:34.928" v="498" actId="404"/>
          <ac:spMkLst>
            <pc:docMk/>
            <pc:sldMk cId="2770027252" sldId="2590"/>
            <ac:spMk id="40" creationId="{9AC36B46-055C-45C3-98C6-FA0004484687}"/>
          </ac:spMkLst>
        </pc:spChg>
      </pc:sldChg>
      <pc:sldChg chg="addSp delSp modSp add mod modTransition modAnim">
        <pc:chgData name="Angus" userId="fb0e8848-1adc-411d-8885-030dd044d81f" providerId="ADAL" clId="{24D5C455-127B-419B-8F86-D141A0184758}" dt="2021-04-19T03:06:31.631" v="497" actId="404"/>
        <pc:sldMkLst>
          <pc:docMk/>
          <pc:sldMk cId="794983624" sldId="2591"/>
        </pc:sldMkLst>
        <pc:spChg chg="add del mod">
          <ac:chgData name="Angus" userId="fb0e8848-1adc-411d-8885-030dd044d81f" providerId="ADAL" clId="{24D5C455-127B-419B-8F86-D141A0184758}" dt="2021-04-19T02:29:06.610" v="11"/>
          <ac:spMkLst>
            <pc:docMk/>
            <pc:sldMk cId="794983624" sldId="2591"/>
            <ac:spMk id="3" creationId="{1AC22EDC-29A1-4D24-8200-D58D3FC0C9EC}"/>
          </ac:spMkLst>
        </pc:spChg>
        <pc:spChg chg="ord">
          <ac:chgData name="Angus" userId="fb0e8848-1adc-411d-8885-030dd044d81f" providerId="ADAL" clId="{24D5C455-127B-419B-8F86-D141A0184758}" dt="2021-04-19T02:29:41.352" v="15" actId="166"/>
          <ac:spMkLst>
            <pc:docMk/>
            <pc:sldMk cId="794983624" sldId="2591"/>
            <ac:spMk id="32" creationId="{263E9FE9-DE81-4BAA-9CDF-1C599AE23C48}"/>
          </ac:spMkLst>
        </pc:spChg>
        <pc:spChg chg="add mod ord">
          <ac:chgData name="Angus" userId="fb0e8848-1adc-411d-8885-030dd044d81f" providerId="ADAL" clId="{24D5C455-127B-419B-8F86-D141A0184758}" dt="2021-04-19T02:30:20.577" v="25" actId="14100"/>
          <ac:spMkLst>
            <pc:docMk/>
            <pc:sldMk cId="794983624" sldId="2591"/>
            <ac:spMk id="34" creationId="{787C17BE-F361-45F4-B414-268B4FD0EC7B}"/>
          </ac:spMkLst>
        </pc:spChg>
        <pc:spChg chg="ord">
          <ac:chgData name="Angus" userId="fb0e8848-1adc-411d-8885-030dd044d81f" providerId="ADAL" clId="{24D5C455-127B-419B-8F86-D141A0184758}" dt="2021-04-19T02:29:41.352" v="15" actId="166"/>
          <ac:spMkLst>
            <pc:docMk/>
            <pc:sldMk cId="794983624" sldId="2591"/>
            <ac:spMk id="36" creationId="{74EB35F7-143B-4694-B9A3-408BC6F134F8}"/>
          </ac:spMkLst>
        </pc:spChg>
        <pc:spChg chg="mod ord">
          <ac:chgData name="Angus" userId="fb0e8848-1adc-411d-8885-030dd044d81f" providerId="ADAL" clId="{24D5C455-127B-419B-8F86-D141A0184758}" dt="2021-04-19T03:06:31.631" v="497" actId="404"/>
          <ac:spMkLst>
            <pc:docMk/>
            <pc:sldMk cId="794983624" sldId="2591"/>
            <ac:spMk id="40" creationId="{9AC36B46-055C-45C3-98C6-FA0004484687}"/>
          </ac:spMkLst>
        </pc:spChg>
        <pc:spChg chg="ord">
          <ac:chgData name="Angus" userId="fb0e8848-1adc-411d-8885-030dd044d81f" providerId="ADAL" clId="{24D5C455-127B-419B-8F86-D141A0184758}" dt="2021-04-19T02:29:41.352" v="15" actId="166"/>
          <ac:spMkLst>
            <pc:docMk/>
            <pc:sldMk cId="794983624" sldId="2591"/>
            <ac:spMk id="57" creationId="{A91B5E8B-C52D-4B7A-ACC6-4519ECF48FA4}"/>
          </ac:spMkLst>
        </pc:spChg>
        <pc:spChg chg="ord">
          <ac:chgData name="Angus" userId="fb0e8848-1adc-411d-8885-030dd044d81f" providerId="ADAL" clId="{24D5C455-127B-419B-8F86-D141A0184758}" dt="2021-04-19T02:29:41.352" v="15" actId="166"/>
          <ac:spMkLst>
            <pc:docMk/>
            <pc:sldMk cId="794983624" sldId="2591"/>
            <ac:spMk id="60" creationId="{7C0B20D6-B557-4E11-80DB-7BE4B00BD556}"/>
          </ac:spMkLst>
        </pc:spChg>
      </pc:sldChg>
      <pc:sldChg chg="addSp modSp add mod modTransition modAnim">
        <pc:chgData name="Angus" userId="fb0e8848-1adc-411d-8885-030dd044d81f" providerId="ADAL" clId="{24D5C455-127B-419B-8F86-D141A0184758}" dt="2021-04-19T03:06:27.924" v="496" actId="404"/>
        <pc:sldMkLst>
          <pc:docMk/>
          <pc:sldMk cId="2598111774" sldId="2592"/>
        </pc:sldMkLst>
        <pc:spChg chg="ord">
          <ac:chgData name="Angus" userId="fb0e8848-1adc-411d-8885-030dd044d81f" providerId="ADAL" clId="{24D5C455-127B-419B-8F86-D141A0184758}" dt="2021-04-19T02:31:07.859" v="54" actId="167"/>
          <ac:spMkLst>
            <pc:docMk/>
            <pc:sldMk cId="2598111774" sldId="2592"/>
            <ac:spMk id="32" creationId="{263E9FE9-DE81-4BAA-9CDF-1C599AE23C48}"/>
          </ac:spMkLst>
        </pc:spChg>
        <pc:spChg chg="mod">
          <ac:chgData name="Angus" userId="fb0e8848-1adc-411d-8885-030dd044d81f" providerId="ADAL" clId="{24D5C455-127B-419B-8F86-D141A0184758}" dt="2021-04-19T02:31:29.618" v="60" actId="14100"/>
          <ac:spMkLst>
            <pc:docMk/>
            <pc:sldMk cId="2598111774" sldId="2592"/>
            <ac:spMk id="34" creationId="{787C17BE-F361-45F4-B414-268B4FD0EC7B}"/>
          </ac:spMkLst>
        </pc:spChg>
        <pc:spChg chg="ord">
          <ac:chgData name="Angus" userId="fb0e8848-1adc-411d-8885-030dd044d81f" providerId="ADAL" clId="{24D5C455-127B-419B-8F86-D141A0184758}" dt="2021-04-19T02:31:18.417" v="57" actId="166"/>
          <ac:spMkLst>
            <pc:docMk/>
            <pc:sldMk cId="2598111774" sldId="2592"/>
            <ac:spMk id="35" creationId="{4A1EC0C3-2BC1-40F3-9ABA-89D5D9078EA0}"/>
          </ac:spMkLst>
        </pc:spChg>
        <pc:spChg chg="ord">
          <ac:chgData name="Angus" userId="fb0e8848-1adc-411d-8885-030dd044d81f" providerId="ADAL" clId="{24D5C455-127B-419B-8F86-D141A0184758}" dt="2021-04-19T02:31:07.859" v="54" actId="167"/>
          <ac:spMkLst>
            <pc:docMk/>
            <pc:sldMk cId="2598111774" sldId="2592"/>
            <ac:spMk id="36" creationId="{74EB35F7-143B-4694-B9A3-408BC6F134F8}"/>
          </ac:spMkLst>
        </pc:spChg>
        <pc:spChg chg="mod ord">
          <ac:chgData name="Angus" userId="fb0e8848-1adc-411d-8885-030dd044d81f" providerId="ADAL" clId="{24D5C455-127B-419B-8F86-D141A0184758}" dt="2021-04-19T03:06:27.924" v="496" actId="404"/>
          <ac:spMkLst>
            <pc:docMk/>
            <pc:sldMk cId="2598111774" sldId="2592"/>
            <ac:spMk id="40" creationId="{9AC36B46-055C-45C3-98C6-FA0004484687}"/>
          </ac:spMkLst>
        </pc:spChg>
        <pc:spChg chg="ord">
          <ac:chgData name="Angus" userId="fb0e8848-1adc-411d-8885-030dd044d81f" providerId="ADAL" clId="{24D5C455-127B-419B-8F86-D141A0184758}" dt="2021-04-19T02:31:33.040" v="61" actId="166"/>
          <ac:spMkLst>
            <pc:docMk/>
            <pc:sldMk cId="2598111774" sldId="2592"/>
            <ac:spMk id="56" creationId="{CEEB6B6E-5C6E-4D81-AA24-974E2DC63453}"/>
          </ac:spMkLst>
        </pc:spChg>
        <pc:spChg chg="ord">
          <ac:chgData name="Angus" userId="fb0e8848-1adc-411d-8885-030dd044d81f" providerId="ADAL" clId="{24D5C455-127B-419B-8F86-D141A0184758}" dt="2021-04-19T02:31:07.859" v="54" actId="167"/>
          <ac:spMkLst>
            <pc:docMk/>
            <pc:sldMk cId="2598111774" sldId="2592"/>
            <ac:spMk id="57" creationId="{A91B5E8B-C52D-4B7A-ACC6-4519ECF48FA4}"/>
          </ac:spMkLst>
        </pc:spChg>
        <pc:spChg chg="ord">
          <ac:chgData name="Angus" userId="fb0e8848-1adc-411d-8885-030dd044d81f" providerId="ADAL" clId="{24D5C455-127B-419B-8F86-D141A0184758}" dt="2021-04-19T02:31:07.859" v="54" actId="167"/>
          <ac:spMkLst>
            <pc:docMk/>
            <pc:sldMk cId="2598111774" sldId="2592"/>
            <ac:spMk id="60" creationId="{7C0B20D6-B557-4E11-80DB-7BE4B00BD556}"/>
          </ac:spMkLst>
        </pc:spChg>
        <pc:picChg chg="add mod">
          <ac:chgData name="Angus" userId="fb0e8848-1adc-411d-8885-030dd044d81f" providerId="ADAL" clId="{24D5C455-127B-419B-8F86-D141A0184758}" dt="2021-04-19T02:31:54.165" v="68" actId="1076"/>
          <ac:picMkLst>
            <pc:docMk/>
            <pc:sldMk cId="2598111774" sldId="2592"/>
            <ac:picMk id="45" creationId="{982F72F6-DA68-4295-845D-6E815E779598}"/>
          </ac:picMkLst>
        </pc:picChg>
        <pc:cxnChg chg="add mod">
          <ac:chgData name="Angus" userId="fb0e8848-1adc-411d-8885-030dd044d81f" providerId="ADAL" clId="{24D5C455-127B-419B-8F86-D141A0184758}" dt="2021-04-19T02:32:09.328" v="71" actId="14100"/>
          <ac:cxnSpMkLst>
            <pc:docMk/>
            <pc:sldMk cId="2598111774" sldId="2592"/>
            <ac:cxnSpMk id="50" creationId="{E236555B-E774-4113-9782-D8E32593277E}"/>
          </ac:cxnSpMkLst>
        </pc:cxnChg>
      </pc:sldChg>
      <pc:sldChg chg="modSp add mod modTransition modAnim modNotesTx">
        <pc:chgData name="Angus" userId="fb0e8848-1adc-411d-8885-030dd044d81f" providerId="ADAL" clId="{24D5C455-127B-419B-8F86-D141A0184758}" dt="2021-04-19T03:06:11.784" v="489" actId="404"/>
        <pc:sldMkLst>
          <pc:docMk/>
          <pc:sldMk cId="3197990509" sldId="2593"/>
        </pc:sldMkLst>
        <pc:spChg chg="ord">
          <ac:chgData name="Angus" userId="fb0e8848-1adc-411d-8885-030dd044d81f" providerId="ADAL" clId="{24D5C455-127B-419B-8F86-D141A0184758}" dt="2021-04-19T02:32:52.374" v="81" actId="167"/>
          <ac:spMkLst>
            <pc:docMk/>
            <pc:sldMk cId="3197990509" sldId="2593"/>
            <ac:spMk id="32" creationId="{263E9FE9-DE81-4BAA-9CDF-1C599AE23C48}"/>
          </ac:spMkLst>
        </pc:spChg>
        <pc:spChg chg="mod">
          <ac:chgData name="Angus" userId="fb0e8848-1adc-411d-8885-030dd044d81f" providerId="ADAL" clId="{24D5C455-127B-419B-8F86-D141A0184758}" dt="2021-04-19T02:33:06.358" v="90" actId="14100"/>
          <ac:spMkLst>
            <pc:docMk/>
            <pc:sldMk cId="3197990509" sldId="2593"/>
            <ac:spMk id="34" creationId="{787C17BE-F361-45F4-B414-268B4FD0EC7B}"/>
          </ac:spMkLst>
        </pc:spChg>
        <pc:spChg chg="ord">
          <ac:chgData name="Angus" userId="fb0e8848-1adc-411d-8885-030dd044d81f" providerId="ADAL" clId="{24D5C455-127B-419B-8F86-D141A0184758}" dt="2021-04-19T02:32:52.374" v="81" actId="167"/>
          <ac:spMkLst>
            <pc:docMk/>
            <pc:sldMk cId="3197990509" sldId="2593"/>
            <ac:spMk id="36" creationId="{74EB35F7-143B-4694-B9A3-408BC6F134F8}"/>
          </ac:spMkLst>
        </pc:spChg>
        <pc:spChg chg="mod">
          <ac:chgData name="Angus" userId="fb0e8848-1adc-411d-8885-030dd044d81f" providerId="ADAL" clId="{24D5C455-127B-419B-8F86-D141A0184758}" dt="2021-04-19T03:06:11.784" v="489" actId="404"/>
          <ac:spMkLst>
            <pc:docMk/>
            <pc:sldMk cId="3197990509" sldId="2593"/>
            <ac:spMk id="40" creationId="{9AC36B46-055C-45C3-98C6-FA0004484687}"/>
          </ac:spMkLst>
        </pc:spChg>
        <pc:spChg chg="ord">
          <ac:chgData name="Angus" userId="fb0e8848-1adc-411d-8885-030dd044d81f" providerId="ADAL" clId="{24D5C455-127B-419B-8F86-D141A0184758}" dt="2021-04-19T02:32:52.374" v="81" actId="167"/>
          <ac:spMkLst>
            <pc:docMk/>
            <pc:sldMk cId="3197990509" sldId="2593"/>
            <ac:spMk id="57" creationId="{A91B5E8B-C52D-4B7A-ACC6-4519ECF48FA4}"/>
          </ac:spMkLst>
        </pc:spChg>
        <pc:spChg chg="ord">
          <ac:chgData name="Angus" userId="fb0e8848-1adc-411d-8885-030dd044d81f" providerId="ADAL" clId="{24D5C455-127B-419B-8F86-D141A0184758}" dt="2021-04-19T02:33:00.241" v="83" actId="166"/>
          <ac:spMkLst>
            <pc:docMk/>
            <pc:sldMk cId="3197990509" sldId="2593"/>
            <ac:spMk id="58" creationId="{86F6E5A2-B2A4-4328-8D14-37CAF58468AF}"/>
          </ac:spMkLst>
        </pc:spChg>
        <pc:spChg chg="ord">
          <ac:chgData name="Angus" userId="fb0e8848-1adc-411d-8885-030dd044d81f" providerId="ADAL" clId="{24D5C455-127B-419B-8F86-D141A0184758}" dt="2021-04-19T02:32:52.374" v="81" actId="167"/>
          <ac:spMkLst>
            <pc:docMk/>
            <pc:sldMk cId="3197990509" sldId="2593"/>
            <ac:spMk id="60" creationId="{7C0B20D6-B557-4E11-80DB-7BE4B00BD556}"/>
          </ac:spMkLst>
        </pc:spChg>
      </pc:sldChg>
      <pc:sldChg chg="addSp delSp modSp add mod modNotesTx">
        <pc:chgData name="Angus" userId="fb0e8848-1adc-411d-8885-030dd044d81f" providerId="ADAL" clId="{24D5C455-127B-419B-8F86-D141A0184758}" dt="2021-04-19T03:06:15.756" v="490" actId="404"/>
        <pc:sldMkLst>
          <pc:docMk/>
          <pc:sldMk cId="1050522497" sldId="2594"/>
        </pc:sldMkLst>
        <pc:spChg chg="add del mod">
          <ac:chgData name="Angus" userId="fb0e8848-1adc-411d-8885-030dd044d81f" providerId="ADAL" clId="{24D5C455-127B-419B-8F86-D141A0184758}" dt="2021-04-19T02:49:40.543" v="282"/>
          <ac:spMkLst>
            <pc:docMk/>
            <pc:sldMk cId="1050522497" sldId="2594"/>
            <ac:spMk id="3" creationId="{202525EC-DBD7-4259-8FBC-DB8D3AF0FE4B}"/>
          </ac:spMkLst>
        </pc:spChg>
        <pc:spChg chg="mod">
          <ac:chgData name="Angus" userId="fb0e8848-1adc-411d-8885-030dd044d81f" providerId="ADAL" clId="{24D5C455-127B-419B-8F86-D141A0184758}" dt="2021-04-19T03:06:15.756" v="490" actId="404"/>
          <ac:spMkLst>
            <pc:docMk/>
            <pc:sldMk cId="1050522497" sldId="2594"/>
            <ac:spMk id="40" creationId="{9AC36B46-055C-45C3-98C6-FA0004484687}"/>
          </ac:spMkLst>
        </pc:spChg>
      </pc:sldChg>
    </pc:docChg>
  </pc:docChgLst>
  <pc:docChgLst>
    <pc:chgData name="Angus Wilkie" userId="fb0e8848-1adc-411d-8885-030dd044d81f" providerId="ADAL" clId="{CD040846-1F9D-4090-82D9-3280E52AF5CB}"/>
    <pc:docChg chg="undo custSel delSld modSld sldOrd">
      <pc:chgData name="Angus Wilkie" userId="fb0e8848-1adc-411d-8885-030dd044d81f" providerId="ADAL" clId="{CD040846-1F9D-4090-82D9-3280E52AF5CB}" dt="2023-01-31T02:39:27.063" v="2055" actId="732"/>
      <pc:docMkLst>
        <pc:docMk/>
      </pc:docMkLst>
      <pc:sldChg chg="addSp modSp mod delCm">
        <pc:chgData name="Angus Wilkie" userId="fb0e8848-1adc-411d-8885-030dd044d81f" providerId="ADAL" clId="{CD040846-1F9D-4090-82D9-3280E52AF5CB}" dt="2023-01-30T22:03:17.784" v="2032" actId="1076"/>
        <pc:sldMkLst>
          <pc:docMk/>
          <pc:sldMk cId="1811645460" sldId="375"/>
        </pc:sldMkLst>
        <pc:spChg chg="mod">
          <ac:chgData name="Angus Wilkie" userId="fb0e8848-1adc-411d-8885-030dd044d81f" providerId="ADAL" clId="{CD040846-1F9D-4090-82D9-3280E52AF5CB}" dt="2023-01-28T23:23:44.947" v="1" actId="20577"/>
          <ac:spMkLst>
            <pc:docMk/>
            <pc:sldMk cId="1811645460" sldId="375"/>
            <ac:spMk id="7" creationId="{5225BA8A-E424-4365-A7F5-851E87EE453E}"/>
          </ac:spMkLst>
        </pc:spChg>
        <pc:picChg chg="add mod">
          <ac:chgData name="Angus Wilkie" userId="fb0e8848-1adc-411d-8885-030dd044d81f" providerId="ADAL" clId="{CD040846-1F9D-4090-82D9-3280E52AF5CB}" dt="2023-01-30T22:03:17.784" v="2032" actId="1076"/>
          <ac:picMkLst>
            <pc:docMk/>
            <pc:sldMk cId="1811645460" sldId="375"/>
            <ac:picMk id="3" creationId="{9AC50C02-A4B7-84BD-6081-34455CDDE974}"/>
          </ac:picMkLst>
        </pc:picChg>
      </pc:sldChg>
      <pc:sldChg chg="addSp modSp">
        <pc:chgData name="Angus Wilkie" userId="fb0e8848-1adc-411d-8885-030dd044d81f" providerId="ADAL" clId="{CD040846-1F9D-4090-82D9-3280E52AF5CB}" dt="2023-01-30T00:20:21.623" v="40"/>
        <pc:sldMkLst>
          <pc:docMk/>
          <pc:sldMk cId="1218686171" sldId="405"/>
        </pc:sldMkLst>
        <pc:picChg chg="add mod">
          <ac:chgData name="Angus Wilkie" userId="fb0e8848-1adc-411d-8885-030dd044d81f" providerId="ADAL" clId="{CD040846-1F9D-4090-82D9-3280E52AF5CB}" dt="2023-01-30T00:20:21.623" v="40"/>
          <ac:picMkLst>
            <pc:docMk/>
            <pc:sldMk cId="1218686171" sldId="405"/>
            <ac:picMk id="2" creationId="{F643A9D7-AB88-0A8E-D9E1-E1CACCF43EC9}"/>
          </ac:picMkLst>
        </pc:picChg>
      </pc:sldChg>
      <pc:sldChg chg="addSp modSp mod">
        <pc:chgData name="Angus Wilkie" userId="fb0e8848-1adc-411d-8885-030dd044d81f" providerId="ADAL" clId="{CD040846-1F9D-4090-82D9-3280E52AF5CB}" dt="2023-01-31T02:39:27.063" v="2055" actId="732"/>
        <pc:sldMkLst>
          <pc:docMk/>
          <pc:sldMk cId="3265858299" sldId="414"/>
        </pc:sldMkLst>
        <pc:spChg chg="mod">
          <ac:chgData name="Angus Wilkie" userId="fb0e8848-1adc-411d-8885-030dd044d81f" providerId="ADAL" clId="{CD040846-1F9D-4090-82D9-3280E52AF5CB}" dt="2023-01-31T02:38:00.414" v="2054" actId="1076"/>
          <ac:spMkLst>
            <pc:docMk/>
            <pc:sldMk cId="3265858299" sldId="414"/>
            <ac:spMk id="11" creationId="{0B53794B-D7CB-4943-9385-4338E5348ADF}"/>
          </ac:spMkLst>
        </pc:spChg>
        <pc:spChg chg="mod">
          <ac:chgData name="Angus Wilkie" userId="fb0e8848-1adc-411d-8885-030dd044d81f" providerId="ADAL" clId="{CD040846-1F9D-4090-82D9-3280E52AF5CB}" dt="2023-01-31T02:37:57.437" v="2053" actId="1037"/>
          <ac:spMkLst>
            <pc:docMk/>
            <pc:sldMk cId="3265858299" sldId="414"/>
            <ac:spMk id="16" creationId="{200ED6CC-7EF1-495E-B3DF-6DFF5FCC75CB}"/>
          </ac:spMkLst>
        </pc:spChg>
        <pc:picChg chg="add mod ord modCrop">
          <ac:chgData name="Angus Wilkie" userId="fb0e8848-1adc-411d-8885-030dd044d81f" providerId="ADAL" clId="{CD040846-1F9D-4090-82D9-3280E52AF5CB}" dt="2023-01-31T02:39:27.063" v="2055" actId="732"/>
          <ac:picMkLst>
            <pc:docMk/>
            <pc:sldMk cId="3265858299" sldId="414"/>
            <ac:picMk id="3" creationId="{BE5A6A91-FF7E-9CD6-5E68-EF75CC9CCA0B}"/>
          </ac:picMkLst>
        </pc:picChg>
      </pc:sldChg>
      <pc:sldChg chg="modSp mod">
        <pc:chgData name="Angus Wilkie" userId="fb0e8848-1adc-411d-8885-030dd044d81f" providerId="ADAL" clId="{CD040846-1F9D-4090-82D9-3280E52AF5CB}" dt="2023-01-29T23:35:44.904" v="6" actId="6549"/>
        <pc:sldMkLst>
          <pc:docMk/>
          <pc:sldMk cId="2425651226" sldId="427"/>
        </pc:sldMkLst>
        <pc:spChg chg="mod">
          <ac:chgData name="Angus Wilkie" userId="fb0e8848-1adc-411d-8885-030dd044d81f" providerId="ADAL" clId="{CD040846-1F9D-4090-82D9-3280E52AF5CB}" dt="2023-01-29T23:35:44.904" v="6" actId="6549"/>
          <ac:spMkLst>
            <pc:docMk/>
            <pc:sldMk cId="2425651226" sldId="427"/>
            <ac:spMk id="6" creationId="{49100DD3-B8C9-4C11-8639-A8023A7C01E8}"/>
          </ac:spMkLst>
        </pc:spChg>
      </pc:sldChg>
      <pc:sldChg chg="addSp delSp modSp del mod">
        <pc:chgData name="Angus Wilkie" userId="fb0e8848-1adc-411d-8885-030dd044d81f" providerId="ADAL" clId="{CD040846-1F9D-4090-82D9-3280E52AF5CB}" dt="2023-01-30T00:49:00.986" v="740" actId="47"/>
        <pc:sldMkLst>
          <pc:docMk/>
          <pc:sldMk cId="1710105347" sldId="2474"/>
        </pc:sldMkLst>
        <pc:spChg chg="add del mod ord">
          <ac:chgData name="Angus Wilkie" userId="fb0e8848-1adc-411d-8885-030dd044d81f" providerId="ADAL" clId="{CD040846-1F9D-4090-82D9-3280E52AF5CB}" dt="2023-01-30T00:22:01.129" v="60" actId="478"/>
          <ac:spMkLst>
            <pc:docMk/>
            <pc:sldMk cId="1710105347" sldId="2474"/>
            <ac:spMk id="4" creationId="{ACE2CAAF-12E6-ADE4-242E-54E89A828540}"/>
          </ac:spMkLst>
        </pc:spChg>
        <pc:spChg chg="add mod">
          <ac:chgData name="Angus Wilkie" userId="fb0e8848-1adc-411d-8885-030dd044d81f" providerId="ADAL" clId="{CD040846-1F9D-4090-82D9-3280E52AF5CB}" dt="2023-01-30T00:22:06.681" v="62"/>
          <ac:spMkLst>
            <pc:docMk/>
            <pc:sldMk cId="1710105347" sldId="2474"/>
            <ac:spMk id="5" creationId="{1B1B7811-6769-EC1D-0FA8-17FF978960AE}"/>
          </ac:spMkLst>
        </pc:spChg>
        <pc:spChg chg="del">
          <ac:chgData name="Angus Wilkie" userId="fb0e8848-1adc-411d-8885-030dd044d81f" providerId="ADAL" clId="{CD040846-1F9D-4090-82D9-3280E52AF5CB}" dt="2023-01-30T00:22:02.218" v="61" actId="478"/>
          <ac:spMkLst>
            <pc:docMk/>
            <pc:sldMk cId="1710105347" sldId="2474"/>
            <ac:spMk id="8" creationId="{816586F8-1A24-409E-B436-1BCB603BB4C2}"/>
          </ac:spMkLst>
        </pc:spChg>
      </pc:sldChg>
      <pc:sldChg chg="del">
        <pc:chgData name="Angus Wilkie" userId="fb0e8848-1adc-411d-8885-030dd044d81f" providerId="ADAL" clId="{CD040846-1F9D-4090-82D9-3280E52AF5CB}" dt="2023-01-30T00:49:00.986" v="740" actId="47"/>
        <pc:sldMkLst>
          <pc:docMk/>
          <pc:sldMk cId="1698393479" sldId="2524"/>
        </pc:sldMkLst>
      </pc:sldChg>
      <pc:sldChg chg="del">
        <pc:chgData name="Angus Wilkie" userId="fb0e8848-1adc-411d-8885-030dd044d81f" providerId="ADAL" clId="{CD040846-1F9D-4090-82D9-3280E52AF5CB}" dt="2023-01-30T00:29:52.352" v="77" actId="47"/>
        <pc:sldMkLst>
          <pc:docMk/>
          <pc:sldMk cId="2767404079" sldId="2526"/>
        </pc:sldMkLst>
      </pc:sldChg>
      <pc:sldChg chg="addSp delSp modSp mod delCm">
        <pc:chgData name="Angus Wilkie" userId="fb0e8848-1adc-411d-8885-030dd044d81f" providerId="ADAL" clId="{CD040846-1F9D-4090-82D9-3280E52AF5CB}" dt="2023-01-30T08:56:03.643" v="1923" actId="1592"/>
        <pc:sldMkLst>
          <pc:docMk/>
          <pc:sldMk cId="55901765" sldId="2532"/>
        </pc:sldMkLst>
        <pc:spChg chg="add mod">
          <ac:chgData name="Angus Wilkie" userId="fb0e8848-1adc-411d-8885-030dd044d81f" providerId="ADAL" clId="{CD040846-1F9D-4090-82D9-3280E52AF5CB}" dt="2023-01-30T08:47:33.615" v="1799" actId="14100"/>
          <ac:spMkLst>
            <pc:docMk/>
            <pc:sldMk cId="55901765" sldId="2532"/>
            <ac:spMk id="10" creationId="{F44A4297-6DE1-7D9A-2A05-CAE205D1483A}"/>
          </ac:spMkLst>
        </pc:spChg>
        <pc:spChg chg="add mod">
          <ac:chgData name="Angus Wilkie" userId="fb0e8848-1adc-411d-8885-030dd044d81f" providerId="ADAL" clId="{CD040846-1F9D-4090-82D9-3280E52AF5CB}" dt="2023-01-30T08:47:23.280" v="1796" actId="1076"/>
          <ac:spMkLst>
            <pc:docMk/>
            <pc:sldMk cId="55901765" sldId="2532"/>
            <ac:spMk id="11" creationId="{A75040A8-F198-3A27-E4BB-C5424244B9AC}"/>
          </ac:spMkLst>
        </pc:spChg>
        <pc:spChg chg="add mod">
          <ac:chgData name="Angus Wilkie" userId="fb0e8848-1adc-411d-8885-030dd044d81f" providerId="ADAL" clId="{CD040846-1F9D-4090-82D9-3280E52AF5CB}" dt="2023-01-30T08:47:37.692" v="1800" actId="403"/>
          <ac:spMkLst>
            <pc:docMk/>
            <pc:sldMk cId="55901765" sldId="2532"/>
            <ac:spMk id="14" creationId="{A66765CC-1DB1-71AA-C089-0DC1033EAD11}"/>
          </ac:spMkLst>
        </pc:spChg>
        <pc:spChg chg="add mod">
          <ac:chgData name="Angus Wilkie" userId="fb0e8848-1adc-411d-8885-030dd044d81f" providerId="ADAL" clId="{CD040846-1F9D-4090-82D9-3280E52AF5CB}" dt="2023-01-30T08:48:23.247" v="1809" actId="14100"/>
          <ac:spMkLst>
            <pc:docMk/>
            <pc:sldMk cId="55901765" sldId="2532"/>
            <ac:spMk id="15" creationId="{BA71549E-ACEC-E731-472F-3E0AB1D3EDEB}"/>
          </ac:spMkLst>
        </pc:spChg>
        <pc:spChg chg="add mod">
          <ac:chgData name="Angus Wilkie" userId="fb0e8848-1adc-411d-8885-030dd044d81f" providerId="ADAL" clId="{CD040846-1F9D-4090-82D9-3280E52AF5CB}" dt="2023-01-30T08:48:43.653" v="1812" actId="14100"/>
          <ac:spMkLst>
            <pc:docMk/>
            <pc:sldMk cId="55901765" sldId="2532"/>
            <ac:spMk id="16" creationId="{335CEEE1-DB47-345C-D38D-26E2413F322B}"/>
          </ac:spMkLst>
        </pc:spChg>
        <pc:picChg chg="mod">
          <ac:chgData name="Angus Wilkie" userId="fb0e8848-1adc-411d-8885-030dd044d81f" providerId="ADAL" clId="{CD040846-1F9D-4090-82D9-3280E52AF5CB}" dt="2023-01-30T08:44:32.340" v="1721" actId="14100"/>
          <ac:picMkLst>
            <pc:docMk/>
            <pc:sldMk cId="55901765" sldId="2532"/>
            <ac:picMk id="2" creationId="{196609AF-66F0-45ED-ACE3-CF89E01A2776}"/>
          </ac:picMkLst>
        </pc:picChg>
        <pc:picChg chg="add del">
          <ac:chgData name="Angus Wilkie" userId="fb0e8848-1adc-411d-8885-030dd044d81f" providerId="ADAL" clId="{CD040846-1F9D-4090-82D9-3280E52AF5CB}" dt="2023-01-30T08:38:49.524" v="1577" actId="478"/>
          <ac:picMkLst>
            <pc:docMk/>
            <pc:sldMk cId="55901765" sldId="2532"/>
            <ac:picMk id="3" creationId="{6CD6FF2C-83D3-C092-53AF-18CCB18C5D33}"/>
          </ac:picMkLst>
        </pc:picChg>
        <pc:picChg chg="del">
          <ac:chgData name="Angus Wilkie" userId="fb0e8848-1adc-411d-8885-030dd044d81f" providerId="ADAL" clId="{CD040846-1F9D-4090-82D9-3280E52AF5CB}" dt="2023-01-30T08:44:05.497" v="1712" actId="478"/>
          <ac:picMkLst>
            <pc:docMk/>
            <pc:sldMk cId="55901765" sldId="2532"/>
            <ac:picMk id="5" creationId="{1EDE55B8-CB24-484C-AACE-5966E4931BF1}"/>
          </ac:picMkLst>
        </pc:picChg>
        <pc:picChg chg="add mod">
          <ac:chgData name="Angus Wilkie" userId="fb0e8848-1adc-411d-8885-030dd044d81f" providerId="ADAL" clId="{CD040846-1F9D-4090-82D9-3280E52AF5CB}" dt="2023-01-30T08:44:57.251" v="1731" actId="1035"/>
          <ac:picMkLst>
            <pc:docMk/>
            <pc:sldMk cId="55901765" sldId="2532"/>
            <ac:picMk id="6" creationId="{BD14F378-40DA-C0F0-B342-964320797B66}"/>
          </ac:picMkLst>
        </pc:picChg>
        <pc:picChg chg="add mod ord modCrop">
          <ac:chgData name="Angus Wilkie" userId="fb0e8848-1adc-411d-8885-030dd044d81f" providerId="ADAL" clId="{CD040846-1F9D-4090-82D9-3280E52AF5CB}" dt="2023-01-30T08:47:52.755" v="1802" actId="1038"/>
          <ac:picMkLst>
            <pc:docMk/>
            <pc:sldMk cId="55901765" sldId="2532"/>
            <ac:picMk id="9" creationId="{D8964EFC-973A-D6EC-75D6-27A685F04D5E}"/>
          </ac:picMkLst>
        </pc:picChg>
        <pc:picChg chg="add mod">
          <ac:chgData name="Angus Wilkie" userId="fb0e8848-1adc-411d-8885-030dd044d81f" providerId="ADAL" clId="{CD040846-1F9D-4090-82D9-3280E52AF5CB}" dt="2023-01-30T08:46:23.400" v="1775" actId="14100"/>
          <ac:picMkLst>
            <pc:docMk/>
            <pc:sldMk cId="55901765" sldId="2532"/>
            <ac:picMk id="13" creationId="{0FFE7B53-B7B8-23E5-3289-7C91924B8A76}"/>
          </ac:picMkLst>
        </pc:picChg>
        <pc:picChg chg="add del">
          <ac:chgData name="Angus Wilkie" userId="fb0e8848-1adc-411d-8885-030dd044d81f" providerId="ADAL" clId="{CD040846-1F9D-4090-82D9-3280E52AF5CB}" dt="2023-01-30T08:38:41.516" v="1575"/>
          <ac:picMkLst>
            <pc:docMk/>
            <pc:sldMk cId="55901765" sldId="2532"/>
            <ac:picMk id="1026" creationId="{F81383D4-8141-4B07-7D82-00E45E124554}"/>
          </ac:picMkLst>
        </pc:picChg>
      </pc:sldChg>
      <pc:sldChg chg="modSp mod modNotesTx">
        <pc:chgData name="Angus Wilkie" userId="fb0e8848-1adc-411d-8885-030dd044d81f" providerId="ADAL" clId="{CD040846-1F9D-4090-82D9-3280E52AF5CB}" dt="2023-01-30T08:34:30.218" v="1573" actId="14100"/>
        <pc:sldMkLst>
          <pc:docMk/>
          <pc:sldMk cId="2044694723" sldId="2545"/>
        </pc:sldMkLst>
        <pc:spChg chg="mod">
          <ac:chgData name="Angus Wilkie" userId="fb0e8848-1adc-411d-8885-030dd044d81f" providerId="ADAL" clId="{CD040846-1F9D-4090-82D9-3280E52AF5CB}" dt="2023-01-30T08:34:25.651" v="1571" actId="27636"/>
          <ac:spMkLst>
            <pc:docMk/>
            <pc:sldMk cId="2044694723" sldId="2545"/>
            <ac:spMk id="13" creationId="{3EC354C6-91FD-4E9B-A2AA-A5CB6B9F6F1E}"/>
          </ac:spMkLst>
        </pc:spChg>
        <pc:picChg chg="mod ord">
          <ac:chgData name="Angus Wilkie" userId="fb0e8848-1adc-411d-8885-030dd044d81f" providerId="ADAL" clId="{CD040846-1F9D-4090-82D9-3280E52AF5CB}" dt="2023-01-30T08:34:30.218" v="1573" actId="14100"/>
          <ac:picMkLst>
            <pc:docMk/>
            <pc:sldMk cId="2044694723" sldId="2545"/>
            <ac:picMk id="3" creationId="{0E66D55D-7B74-4625-A555-C5A1D3DB5207}"/>
          </ac:picMkLst>
        </pc:picChg>
        <pc:picChg chg="mod">
          <ac:chgData name="Angus Wilkie" userId="fb0e8848-1adc-411d-8885-030dd044d81f" providerId="ADAL" clId="{CD040846-1F9D-4090-82D9-3280E52AF5CB}" dt="2023-01-30T08:34:10.900" v="1563" actId="14100"/>
          <ac:picMkLst>
            <pc:docMk/>
            <pc:sldMk cId="2044694723" sldId="2545"/>
            <ac:picMk id="4" creationId="{62803E7F-0327-4955-94AC-938C685CA01D}"/>
          </ac:picMkLst>
        </pc:picChg>
      </pc:sldChg>
      <pc:sldChg chg="addSp delSp modSp mod">
        <pc:chgData name="Angus Wilkie" userId="fb0e8848-1adc-411d-8885-030dd044d81f" providerId="ADAL" clId="{CD040846-1F9D-4090-82D9-3280E52AF5CB}" dt="2023-01-30T08:54:23.057" v="1913" actId="1036"/>
        <pc:sldMkLst>
          <pc:docMk/>
          <pc:sldMk cId="215145367" sldId="2547"/>
        </pc:sldMkLst>
        <pc:spChg chg="add mod ord">
          <ac:chgData name="Angus Wilkie" userId="fb0e8848-1adc-411d-8885-030dd044d81f" providerId="ADAL" clId="{CD040846-1F9D-4090-82D9-3280E52AF5CB}" dt="2023-01-30T08:54:03.267" v="1905" actId="167"/>
          <ac:spMkLst>
            <pc:docMk/>
            <pc:sldMk cId="215145367" sldId="2547"/>
            <ac:spMk id="4" creationId="{C3BB5E65-5DC0-1518-A366-F4AB43FDDD6F}"/>
          </ac:spMkLst>
        </pc:spChg>
        <pc:spChg chg="mod ord">
          <ac:chgData name="Angus Wilkie" userId="fb0e8848-1adc-411d-8885-030dd044d81f" providerId="ADAL" clId="{CD040846-1F9D-4090-82D9-3280E52AF5CB}" dt="2023-01-30T08:53:24.391" v="1890" actId="14100"/>
          <ac:spMkLst>
            <pc:docMk/>
            <pc:sldMk cId="215145367" sldId="2547"/>
            <ac:spMk id="7" creationId="{0188735A-C46E-4BCC-BEEA-31137B9BE0D4}"/>
          </ac:spMkLst>
        </pc:spChg>
        <pc:spChg chg="del mod ord">
          <ac:chgData name="Angus Wilkie" userId="fb0e8848-1adc-411d-8885-030dd044d81f" providerId="ADAL" clId="{CD040846-1F9D-4090-82D9-3280E52AF5CB}" dt="2023-01-30T08:53:30.042" v="1892" actId="478"/>
          <ac:spMkLst>
            <pc:docMk/>
            <pc:sldMk cId="215145367" sldId="2547"/>
            <ac:spMk id="11" creationId="{4D29D186-B855-5F03-4EAB-61B736747CDF}"/>
          </ac:spMkLst>
        </pc:spChg>
        <pc:spChg chg="mod">
          <ac:chgData name="Angus Wilkie" userId="fb0e8848-1adc-411d-8885-030dd044d81f" providerId="ADAL" clId="{CD040846-1F9D-4090-82D9-3280E52AF5CB}" dt="2023-01-30T08:53:48.552" v="1901" actId="1038"/>
          <ac:spMkLst>
            <pc:docMk/>
            <pc:sldMk cId="215145367" sldId="2547"/>
            <ac:spMk id="12" creationId="{B1D8239D-5F37-4D93-8333-FD0AB187F0F3}"/>
          </ac:spMkLst>
        </pc:spChg>
        <pc:picChg chg="add del mod">
          <ac:chgData name="Angus Wilkie" userId="fb0e8848-1adc-411d-8885-030dd044d81f" providerId="ADAL" clId="{CD040846-1F9D-4090-82D9-3280E52AF5CB}" dt="2023-01-30T08:52:18.394" v="1879" actId="478"/>
          <ac:picMkLst>
            <pc:docMk/>
            <pc:sldMk cId="215145367" sldId="2547"/>
            <ac:picMk id="2" creationId="{353CA19A-E00D-D9FD-CD02-39A90A0A3FF5}"/>
          </ac:picMkLst>
        </pc:picChg>
        <pc:picChg chg="add mod">
          <ac:chgData name="Angus Wilkie" userId="fb0e8848-1adc-411d-8885-030dd044d81f" providerId="ADAL" clId="{CD040846-1F9D-4090-82D9-3280E52AF5CB}" dt="2023-01-30T08:54:23.057" v="1913" actId="1036"/>
          <ac:picMkLst>
            <pc:docMk/>
            <pc:sldMk cId="215145367" sldId="2547"/>
            <ac:picMk id="3" creationId="{62D3BE16-0B89-4632-DCD9-B34AB9EDAE1E}"/>
          </ac:picMkLst>
        </pc:picChg>
        <pc:picChg chg="del">
          <ac:chgData name="Angus Wilkie" userId="fb0e8848-1adc-411d-8885-030dd044d81f" providerId="ADAL" clId="{CD040846-1F9D-4090-82D9-3280E52AF5CB}" dt="2023-01-30T00:26:24.433" v="64" actId="478"/>
          <ac:picMkLst>
            <pc:docMk/>
            <pc:sldMk cId="215145367" sldId="2547"/>
            <ac:picMk id="10" creationId="{1D47B384-9B7C-85FE-D4C2-4C8FCF6B6A4B}"/>
          </ac:picMkLst>
        </pc:picChg>
      </pc:sldChg>
      <pc:sldChg chg="modSp del mod">
        <pc:chgData name="Angus Wilkie" userId="fb0e8848-1adc-411d-8885-030dd044d81f" providerId="ADAL" clId="{CD040846-1F9D-4090-82D9-3280E52AF5CB}" dt="2023-01-30T00:49:00.986" v="740" actId="47"/>
        <pc:sldMkLst>
          <pc:docMk/>
          <pc:sldMk cId="3673697594" sldId="2548"/>
        </pc:sldMkLst>
        <pc:spChg chg="mod">
          <ac:chgData name="Angus Wilkie" userId="fb0e8848-1adc-411d-8885-030dd044d81f" providerId="ADAL" clId="{CD040846-1F9D-4090-82D9-3280E52AF5CB}" dt="2023-01-30T00:21:43.337" v="56" actId="20577"/>
          <ac:spMkLst>
            <pc:docMk/>
            <pc:sldMk cId="3673697594" sldId="2548"/>
            <ac:spMk id="7" creationId="{0188735A-C46E-4BCC-BEEA-31137B9BE0D4}"/>
          </ac:spMkLst>
        </pc:spChg>
      </pc:sldChg>
      <pc:sldChg chg="del">
        <pc:chgData name="Angus Wilkie" userId="fb0e8848-1adc-411d-8885-030dd044d81f" providerId="ADAL" clId="{CD040846-1F9D-4090-82D9-3280E52AF5CB}" dt="2023-01-30T00:22:13.791" v="63" actId="2696"/>
        <pc:sldMkLst>
          <pc:docMk/>
          <pc:sldMk cId="3689193309" sldId="2555"/>
        </pc:sldMkLst>
      </pc:sldChg>
      <pc:sldChg chg="modSp mod">
        <pc:chgData name="Angus Wilkie" userId="fb0e8848-1adc-411d-8885-030dd044d81f" providerId="ADAL" clId="{CD040846-1F9D-4090-82D9-3280E52AF5CB}" dt="2023-01-30T07:56:00.961" v="1293" actId="20577"/>
        <pc:sldMkLst>
          <pc:docMk/>
          <pc:sldMk cId="1973704586" sldId="2561"/>
        </pc:sldMkLst>
        <pc:spChg chg="mod">
          <ac:chgData name="Angus Wilkie" userId="fb0e8848-1adc-411d-8885-030dd044d81f" providerId="ADAL" clId="{CD040846-1F9D-4090-82D9-3280E52AF5CB}" dt="2023-01-30T07:55:46.667" v="1284" actId="1076"/>
          <ac:spMkLst>
            <pc:docMk/>
            <pc:sldMk cId="1973704586" sldId="2561"/>
            <ac:spMk id="14" creationId="{AEAB29CF-2FBF-4A8E-ABFE-B17E84D91192}"/>
          </ac:spMkLst>
        </pc:spChg>
        <pc:spChg chg="mod">
          <ac:chgData name="Angus Wilkie" userId="fb0e8848-1adc-411d-8885-030dd044d81f" providerId="ADAL" clId="{CD040846-1F9D-4090-82D9-3280E52AF5CB}" dt="2023-01-30T07:55:32.453" v="1279" actId="122"/>
          <ac:spMkLst>
            <pc:docMk/>
            <pc:sldMk cId="1973704586" sldId="2561"/>
            <ac:spMk id="16" creationId="{49113C36-08DE-43C6-9A5C-5CA42091849F}"/>
          </ac:spMkLst>
        </pc:spChg>
        <pc:spChg chg="mod">
          <ac:chgData name="Angus Wilkie" userId="fb0e8848-1adc-411d-8885-030dd044d81f" providerId="ADAL" clId="{CD040846-1F9D-4090-82D9-3280E52AF5CB}" dt="2023-01-30T07:56:00.961" v="1293" actId="20577"/>
          <ac:spMkLst>
            <pc:docMk/>
            <pc:sldMk cId="1973704586" sldId="2561"/>
            <ac:spMk id="18" creationId="{B085AEB8-90A4-4F3F-AB92-17E74490E3C2}"/>
          </ac:spMkLst>
        </pc:spChg>
      </pc:sldChg>
      <pc:sldChg chg="ord modNotesTx">
        <pc:chgData name="Angus Wilkie" userId="fb0e8848-1adc-411d-8885-030dd044d81f" providerId="ADAL" clId="{CD040846-1F9D-4090-82D9-3280E52AF5CB}" dt="2023-01-30T00:43:41.068" v="331" actId="20577"/>
        <pc:sldMkLst>
          <pc:docMk/>
          <pc:sldMk cId="3119557422" sldId="2567"/>
        </pc:sldMkLst>
      </pc:sldChg>
      <pc:sldChg chg="addSp modSp mod ord modAnim">
        <pc:chgData name="Angus Wilkie" userId="fb0e8848-1adc-411d-8885-030dd044d81f" providerId="ADAL" clId="{CD040846-1F9D-4090-82D9-3280E52AF5CB}" dt="2023-01-31T02:36:49.686" v="2042"/>
        <pc:sldMkLst>
          <pc:docMk/>
          <pc:sldMk cId="3070258019" sldId="2571"/>
        </pc:sldMkLst>
        <pc:picChg chg="add mod">
          <ac:chgData name="Angus Wilkie" userId="fb0e8848-1adc-411d-8885-030dd044d81f" providerId="ADAL" clId="{CD040846-1F9D-4090-82D9-3280E52AF5CB}" dt="2023-01-31T02:36:19.795" v="2038" actId="1076"/>
          <ac:picMkLst>
            <pc:docMk/>
            <pc:sldMk cId="3070258019" sldId="2571"/>
            <ac:picMk id="4" creationId="{0F4FE65B-29EF-2AF9-E31D-9E07884CEFD8}"/>
          </ac:picMkLst>
        </pc:picChg>
      </pc:sldChg>
      <pc:sldChg chg="modNotesTx">
        <pc:chgData name="Angus Wilkie" userId="fb0e8848-1adc-411d-8885-030dd044d81f" providerId="ADAL" clId="{CD040846-1F9D-4090-82D9-3280E52AF5CB}" dt="2023-01-30T08:01:08.833" v="1294" actId="6549"/>
        <pc:sldMkLst>
          <pc:docMk/>
          <pc:sldMk cId="2566146325" sldId="2574"/>
        </pc:sldMkLst>
      </pc:sldChg>
      <pc:sldChg chg="del">
        <pc:chgData name="Angus Wilkie" userId="fb0e8848-1adc-411d-8885-030dd044d81f" providerId="ADAL" clId="{CD040846-1F9D-4090-82D9-3280E52AF5CB}" dt="2023-01-30T08:18:28.927" v="1349" actId="47"/>
        <pc:sldMkLst>
          <pc:docMk/>
          <pc:sldMk cId="3214629850" sldId="2577"/>
        </pc:sldMkLst>
      </pc:sldChg>
      <pc:sldChg chg="modSp mod modNotesTx">
        <pc:chgData name="Angus Wilkie" userId="fb0e8848-1adc-411d-8885-030dd044d81f" providerId="ADAL" clId="{CD040846-1F9D-4090-82D9-3280E52AF5CB}" dt="2023-01-30T07:42:19.963" v="765" actId="6549"/>
        <pc:sldMkLst>
          <pc:docMk/>
          <pc:sldMk cId="3552900325" sldId="2578"/>
        </pc:sldMkLst>
        <pc:spChg chg="mod">
          <ac:chgData name="Angus Wilkie" userId="fb0e8848-1adc-411d-8885-030dd044d81f" providerId="ADAL" clId="{CD040846-1F9D-4090-82D9-3280E52AF5CB}" dt="2023-01-30T00:20:50.106" v="42" actId="1036"/>
          <ac:spMkLst>
            <pc:docMk/>
            <pc:sldMk cId="3552900325" sldId="2578"/>
            <ac:spMk id="2" creationId="{3642CD2C-FCB4-40B4-A07D-8F1820C62F93}"/>
          </ac:spMkLst>
        </pc:spChg>
        <pc:spChg chg="ord">
          <ac:chgData name="Angus Wilkie" userId="fb0e8848-1adc-411d-8885-030dd044d81f" providerId="ADAL" clId="{CD040846-1F9D-4090-82D9-3280E52AF5CB}" dt="2023-01-30T00:20:54.987" v="43" actId="166"/>
          <ac:spMkLst>
            <pc:docMk/>
            <pc:sldMk cId="3552900325" sldId="2578"/>
            <ac:spMk id="22" creationId="{301C3490-0597-4AE2-8808-153DE882C6BB}"/>
          </ac:spMkLst>
        </pc:spChg>
      </pc:sldChg>
      <pc:sldChg chg="modSp mod modNotesTx">
        <pc:chgData name="Angus Wilkie" userId="fb0e8848-1adc-411d-8885-030dd044d81f" providerId="ADAL" clId="{CD040846-1F9D-4090-82D9-3280E52AF5CB}" dt="2023-01-30T07:45:02.710" v="778" actId="166"/>
        <pc:sldMkLst>
          <pc:docMk/>
          <pc:sldMk cId="2738985532" sldId="2579"/>
        </pc:sldMkLst>
        <pc:spChg chg="mod ord">
          <ac:chgData name="Angus Wilkie" userId="fb0e8848-1adc-411d-8885-030dd044d81f" providerId="ADAL" clId="{CD040846-1F9D-4090-82D9-3280E52AF5CB}" dt="2023-01-30T07:44:53.834" v="774" actId="6549"/>
          <ac:spMkLst>
            <pc:docMk/>
            <pc:sldMk cId="2738985532" sldId="2579"/>
            <ac:spMk id="23" creationId="{D0D59519-4AE0-435D-8D1D-EFA638CB45CA}"/>
          </ac:spMkLst>
        </pc:spChg>
        <pc:picChg chg="ord">
          <ac:chgData name="Angus Wilkie" userId="fb0e8848-1adc-411d-8885-030dd044d81f" providerId="ADAL" clId="{CD040846-1F9D-4090-82D9-3280E52AF5CB}" dt="2023-01-30T07:45:02.710" v="778" actId="166"/>
          <ac:picMkLst>
            <pc:docMk/>
            <pc:sldMk cId="2738985532" sldId="2579"/>
            <ac:picMk id="3" creationId="{D591FA91-CAEE-4177-9BE8-F7E6817AA018}"/>
          </ac:picMkLst>
        </pc:picChg>
        <pc:picChg chg="ord">
          <ac:chgData name="Angus Wilkie" userId="fb0e8848-1adc-411d-8885-030dd044d81f" providerId="ADAL" clId="{CD040846-1F9D-4090-82D9-3280E52AF5CB}" dt="2023-01-30T07:45:00.061" v="777" actId="166"/>
          <ac:picMkLst>
            <pc:docMk/>
            <pc:sldMk cId="2738985532" sldId="2579"/>
            <ac:picMk id="4" creationId="{8FF5E3E7-5A10-4F69-9B85-80E096C65A79}"/>
          </ac:picMkLst>
        </pc:picChg>
      </pc:sldChg>
      <pc:sldChg chg="modSp mod modNotesTx">
        <pc:chgData name="Angus Wilkie" userId="fb0e8848-1adc-411d-8885-030dd044d81f" providerId="ADAL" clId="{CD040846-1F9D-4090-82D9-3280E52AF5CB}" dt="2023-01-30T07:52:57.969" v="1258" actId="20577"/>
        <pc:sldMkLst>
          <pc:docMk/>
          <pc:sldMk cId="3539995735" sldId="2583"/>
        </pc:sldMkLst>
        <pc:spChg chg="mod">
          <ac:chgData name="Angus Wilkie" userId="fb0e8848-1adc-411d-8885-030dd044d81f" providerId="ADAL" clId="{CD040846-1F9D-4090-82D9-3280E52AF5CB}" dt="2023-01-30T00:41:43.916" v="311" actId="14100"/>
          <ac:spMkLst>
            <pc:docMk/>
            <pc:sldMk cId="3539995735" sldId="2583"/>
            <ac:spMk id="7" creationId="{0188735A-C46E-4BCC-BEEA-31137B9BE0D4}"/>
          </ac:spMkLst>
        </pc:spChg>
      </pc:sldChg>
      <pc:sldChg chg="addSp delSp modSp mod">
        <pc:chgData name="Angus Wilkie" userId="fb0e8848-1adc-411d-8885-030dd044d81f" providerId="ADAL" clId="{CD040846-1F9D-4090-82D9-3280E52AF5CB}" dt="2023-01-30T00:36:41.924" v="121" actId="14100"/>
        <pc:sldMkLst>
          <pc:docMk/>
          <pc:sldMk cId="661792887" sldId="2586"/>
        </pc:sldMkLst>
        <pc:spChg chg="add del ord">
          <ac:chgData name="Angus Wilkie" userId="fb0e8848-1adc-411d-8885-030dd044d81f" providerId="ADAL" clId="{CD040846-1F9D-4090-82D9-3280E52AF5CB}" dt="2023-01-30T00:14:16.489" v="26" actId="167"/>
          <ac:spMkLst>
            <pc:docMk/>
            <pc:sldMk cId="661792887" sldId="2586"/>
            <ac:spMk id="2" creationId="{81944528-724A-49F2-A86D-FF03DE62F948}"/>
          </ac:spMkLst>
        </pc:spChg>
        <pc:spChg chg="mod topLvl">
          <ac:chgData name="Angus Wilkie" userId="fb0e8848-1adc-411d-8885-030dd044d81f" providerId="ADAL" clId="{CD040846-1F9D-4090-82D9-3280E52AF5CB}" dt="2023-01-30T00:34:37.374" v="80" actId="165"/>
          <ac:spMkLst>
            <pc:docMk/>
            <pc:sldMk cId="661792887" sldId="2586"/>
            <ac:spMk id="6" creationId="{08805E48-CAEA-4BDE-A51A-7232753A4E7D}"/>
          </ac:spMkLst>
        </pc:spChg>
        <pc:spChg chg="del mod topLvl">
          <ac:chgData name="Angus Wilkie" userId="fb0e8848-1adc-411d-8885-030dd044d81f" providerId="ADAL" clId="{CD040846-1F9D-4090-82D9-3280E52AF5CB}" dt="2023-01-30T00:36:07.546" v="99" actId="478"/>
          <ac:spMkLst>
            <pc:docMk/>
            <pc:sldMk cId="661792887" sldId="2586"/>
            <ac:spMk id="17" creationId="{F86AA4C6-3465-4D6B-BD1B-712FE1E7F803}"/>
          </ac:spMkLst>
        </pc:spChg>
        <pc:spChg chg="mod topLvl">
          <ac:chgData name="Angus Wilkie" userId="fb0e8848-1adc-411d-8885-030dd044d81f" providerId="ADAL" clId="{CD040846-1F9D-4090-82D9-3280E52AF5CB}" dt="2023-01-30T00:35:59.699" v="98" actId="1076"/>
          <ac:spMkLst>
            <pc:docMk/>
            <pc:sldMk cId="661792887" sldId="2586"/>
            <ac:spMk id="18" creationId="{454F5715-2A22-4B23-9E20-DAE7A01515A9}"/>
          </ac:spMkLst>
        </pc:spChg>
        <pc:spChg chg="mod topLvl">
          <ac:chgData name="Angus Wilkie" userId="fb0e8848-1adc-411d-8885-030dd044d81f" providerId="ADAL" clId="{CD040846-1F9D-4090-82D9-3280E52AF5CB}" dt="2023-01-30T00:35:26.205" v="93" actId="1076"/>
          <ac:spMkLst>
            <pc:docMk/>
            <pc:sldMk cId="661792887" sldId="2586"/>
            <ac:spMk id="19" creationId="{A8381471-BF34-445C-A5F5-D4779FDEB42E}"/>
          </ac:spMkLst>
        </pc:spChg>
        <pc:spChg chg="mod topLvl">
          <ac:chgData name="Angus Wilkie" userId="fb0e8848-1adc-411d-8885-030dd044d81f" providerId="ADAL" clId="{CD040846-1F9D-4090-82D9-3280E52AF5CB}" dt="2023-01-30T00:35:29.346" v="95" actId="20577"/>
          <ac:spMkLst>
            <pc:docMk/>
            <pc:sldMk cId="661792887" sldId="2586"/>
            <ac:spMk id="20" creationId="{A0DDF157-DBEB-49A4-9743-B7DB4D27937C}"/>
          </ac:spMkLst>
        </pc:spChg>
        <pc:spChg chg="mod">
          <ac:chgData name="Angus Wilkie" userId="fb0e8848-1adc-411d-8885-030dd044d81f" providerId="ADAL" clId="{CD040846-1F9D-4090-82D9-3280E52AF5CB}" dt="2023-01-30T00:36:26.730" v="114" actId="1038"/>
          <ac:spMkLst>
            <pc:docMk/>
            <pc:sldMk cId="661792887" sldId="2586"/>
            <ac:spMk id="21" creationId="{FEA1CB90-7BCD-4580-BFDE-8A1F11AF6217}"/>
          </ac:spMkLst>
        </pc:spChg>
        <pc:spChg chg="mod">
          <ac:chgData name="Angus Wilkie" userId="fb0e8848-1adc-411d-8885-030dd044d81f" providerId="ADAL" clId="{CD040846-1F9D-4090-82D9-3280E52AF5CB}" dt="2023-01-30T00:36:26.730" v="114" actId="1038"/>
          <ac:spMkLst>
            <pc:docMk/>
            <pc:sldMk cId="661792887" sldId="2586"/>
            <ac:spMk id="38" creationId="{319DDE1A-A3CB-41DC-8011-E5DA766C6ABA}"/>
          </ac:spMkLst>
        </pc:spChg>
        <pc:spChg chg="mod">
          <ac:chgData name="Angus Wilkie" userId="fb0e8848-1adc-411d-8885-030dd044d81f" providerId="ADAL" clId="{CD040846-1F9D-4090-82D9-3280E52AF5CB}" dt="2023-01-30T00:36:41.924" v="121" actId="14100"/>
          <ac:spMkLst>
            <pc:docMk/>
            <pc:sldMk cId="661792887" sldId="2586"/>
            <ac:spMk id="54" creationId="{BE930251-43EF-4F87-A3DA-FC56793A871E}"/>
          </ac:spMkLst>
        </pc:spChg>
        <pc:spChg chg="mod">
          <ac:chgData name="Angus Wilkie" userId="fb0e8848-1adc-411d-8885-030dd044d81f" providerId="ADAL" clId="{CD040846-1F9D-4090-82D9-3280E52AF5CB}" dt="2023-01-30T00:36:15.557" v="100" actId="1076"/>
          <ac:spMkLst>
            <pc:docMk/>
            <pc:sldMk cId="661792887" sldId="2586"/>
            <ac:spMk id="56" creationId="{CEEB6B6E-5C6E-4D81-AA24-974E2DC63453}"/>
          </ac:spMkLst>
        </pc:spChg>
        <pc:spChg chg="mod">
          <ac:chgData name="Angus Wilkie" userId="fb0e8848-1adc-411d-8885-030dd044d81f" providerId="ADAL" clId="{CD040846-1F9D-4090-82D9-3280E52AF5CB}" dt="2023-01-30T00:36:31.748" v="118" actId="1037"/>
          <ac:spMkLst>
            <pc:docMk/>
            <pc:sldMk cId="661792887" sldId="2586"/>
            <ac:spMk id="57" creationId="{A91B5E8B-C52D-4B7A-ACC6-4519ECF48FA4}"/>
          </ac:spMkLst>
        </pc:spChg>
        <pc:spChg chg="mod">
          <ac:chgData name="Angus Wilkie" userId="fb0e8848-1adc-411d-8885-030dd044d81f" providerId="ADAL" clId="{CD040846-1F9D-4090-82D9-3280E52AF5CB}" dt="2023-01-30T00:36:26.730" v="114" actId="1038"/>
          <ac:spMkLst>
            <pc:docMk/>
            <pc:sldMk cId="661792887" sldId="2586"/>
            <ac:spMk id="58" creationId="{86F6E5A2-B2A4-4328-8D14-37CAF58468AF}"/>
          </ac:spMkLst>
        </pc:spChg>
        <pc:grpChg chg="del">
          <ac:chgData name="Angus Wilkie" userId="fb0e8848-1adc-411d-8885-030dd044d81f" providerId="ADAL" clId="{CD040846-1F9D-4090-82D9-3280E52AF5CB}" dt="2023-01-30T00:34:37.374" v="80" actId="165"/>
          <ac:grpSpMkLst>
            <pc:docMk/>
            <pc:sldMk cId="661792887" sldId="2586"/>
            <ac:grpSpMk id="61" creationId="{DDCF2372-3345-44B6-ACBC-07EBB0B71DFC}"/>
          </ac:grpSpMkLst>
        </pc:grpChg>
        <pc:cxnChg chg="add mod">
          <ac:chgData name="Angus Wilkie" userId="fb0e8848-1adc-411d-8885-030dd044d81f" providerId="ADAL" clId="{CD040846-1F9D-4090-82D9-3280E52AF5CB}" dt="2023-01-30T00:35:04.188" v="85" actId="408"/>
          <ac:cxnSpMkLst>
            <pc:docMk/>
            <pc:sldMk cId="661792887" sldId="2586"/>
            <ac:cxnSpMk id="3" creationId="{EC7D1439-8044-E1D8-9DA0-FEB498B0F014}"/>
          </ac:cxnSpMkLst>
        </pc:cxnChg>
        <pc:cxnChg chg="add mod">
          <ac:chgData name="Angus Wilkie" userId="fb0e8848-1adc-411d-8885-030dd044d81f" providerId="ADAL" clId="{CD040846-1F9D-4090-82D9-3280E52AF5CB}" dt="2023-01-30T00:35:04.188" v="85" actId="408"/>
          <ac:cxnSpMkLst>
            <pc:docMk/>
            <pc:sldMk cId="661792887" sldId="2586"/>
            <ac:cxnSpMk id="4" creationId="{D512A522-1E16-1523-7D17-FBA110B7CABA}"/>
          </ac:cxnSpMkLst>
        </pc:cxnChg>
        <pc:cxnChg chg="mod topLvl">
          <ac:chgData name="Angus Wilkie" userId="fb0e8848-1adc-411d-8885-030dd044d81f" providerId="ADAL" clId="{CD040846-1F9D-4090-82D9-3280E52AF5CB}" dt="2023-01-30T00:34:37.374" v="80" actId="165"/>
          <ac:cxnSpMkLst>
            <pc:docMk/>
            <pc:sldMk cId="661792887" sldId="2586"/>
            <ac:cxnSpMk id="5" creationId="{B8B2FD7D-E83D-4D48-A8D4-8321FFF34747}"/>
          </ac:cxnSpMkLst>
        </pc:cxnChg>
        <pc:cxnChg chg="mod topLvl">
          <ac:chgData name="Angus Wilkie" userId="fb0e8848-1adc-411d-8885-030dd044d81f" providerId="ADAL" clId="{CD040846-1F9D-4090-82D9-3280E52AF5CB}" dt="2023-01-30T00:34:37.374" v="80" actId="165"/>
          <ac:cxnSpMkLst>
            <pc:docMk/>
            <pc:sldMk cId="661792887" sldId="2586"/>
            <ac:cxnSpMk id="37" creationId="{D095A3DF-D532-4A0E-A559-1F9A75F544F5}"/>
          </ac:cxnSpMkLst>
        </pc:cxnChg>
        <pc:cxnChg chg="mod topLvl">
          <ac:chgData name="Angus Wilkie" userId="fb0e8848-1adc-411d-8885-030dd044d81f" providerId="ADAL" clId="{CD040846-1F9D-4090-82D9-3280E52AF5CB}" dt="2023-01-30T00:35:04.188" v="85" actId="408"/>
          <ac:cxnSpMkLst>
            <pc:docMk/>
            <pc:sldMk cId="661792887" sldId="2586"/>
            <ac:cxnSpMk id="41" creationId="{0857FD59-E23C-4DFD-8982-31F2619E8E6B}"/>
          </ac:cxnSpMkLst>
        </pc:cxnChg>
        <pc:cxnChg chg="mod topLvl">
          <ac:chgData name="Angus Wilkie" userId="fb0e8848-1adc-411d-8885-030dd044d81f" providerId="ADAL" clId="{CD040846-1F9D-4090-82D9-3280E52AF5CB}" dt="2023-01-30T00:35:04.188" v="85" actId="408"/>
          <ac:cxnSpMkLst>
            <pc:docMk/>
            <pc:sldMk cId="661792887" sldId="2586"/>
            <ac:cxnSpMk id="42" creationId="{5EDFBBAB-85AD-49CB-80AE-B081B1755F7C}"/>
          </ac:cxnSpMkLst>
        </pc:cxnChg>
        <pc:cxnChg chg="mod topLvl">
          <ac:chgData name="Angus Wilkie" userId="fb0e8848-1adc-411d-8885-030dd044d81f" providerId="ADAL" clId="{CD040846-1F9D-4090-82D9-3280E52AF5CB}" dt="2023-01-30T00:35:04.188" v="85" actId="408"/>
          <ac:cxnSpMkLst>
            <pc:docMk/>
            <pc:sldMk cId="661792887" sldId="2586"/>
            <ac:cxnSpMk id="43" creationId="{C3429F0F-B769-4AFA-8673-361329F7451D}"/>
          </ac:cxnSpMkLst>
        </pc:cxnChg>
        <pc:cxnChg chg="mod topLvl">
          <ac:chgData name="Angus Wilkie" userId="fb0e8848-1adc-411d-8885-030dd044d81f" providerId="ADAL" clId="{CD040846-1F9D-4090-82D9-3280E52AF5CB}" dt="2023-01-30T00:34:37.374" v="80" actId="165"/>
          <ac:cxnSpMkLst>
            <pc:docMk/>
            <pc:sldMk cId="661792887" sldId="2586"/>
            <ac:cxnSpMk id="44" creationId="{0AB26D7F-6654-4063-8EE7-D1F4E22749D5}"/>
          </ac:cxnSpMkLst>
        </pc:cxnChg>
        <pc:cxnChg chg="mod topLvl">
          <ac:chgData name="Angus Wilkie" userId="fb0e8848-1adc-411d-8885-030dd044d81f" providerId="ADAL" clId="{CD040846-1F9D-4090-82D9-3280E52AF5CB}" dt="2023-01-30T00:35:04.188" v="85" actId="408"/>
          <ac:cxnSpMkLst>
            <pc:docMk/>
            <pc:sldMk cId="661792887" sldId="2586"/>
            <ac:cxnSpMk id="46" creationId="{096E58F7-CC40-44F6-BE04-1F8CE30947A7}"/>
          </ac:cxnSpMkLst>
        </pc:cxnChg>
        <pc:cxnChg chg="mod topLvl">
          <ac:chgData name="Angus Wilkie" userId="fb0e8848-1adc-411d-8885-030dd044d81f" providerId="ADAL" clId="{CD040846-1F9D-4090-82D9-3280E52AF5CB}" dt="2023-01-30T00:35:04.188" v="85" actId="408"/>
          <ac:cxnSpMkLst>
            <pc:docMk/>
            <pc:sldMk cId="661792887" sldId="2586"/>
            <ac:cxnSpMk id="47" creationId="{091C5846-A4EE-4D84-8F01-723052EA4084}"/>
          </ac:cxnSpMkLst>
        </pc:cxnChg>
        <pc:cxnChg chg="mod topLvl">
          <ac:chgData name="Angus Wilkie" userId="fb0e8848-1adc-411d-8885-030dd044d81f" providerId="ADAL" clId="{CD040846-1F9D-4090-82D9-3280E52AF5CB}" dt="2023-01-30T00:35:04.188" v="85" actId="408"/>
          <ac:cxnSpMkLst>
            <pc:docMk/>
            <pc:sldMk cId="661792887" sldId="2586"/>
            <ac:cxnSpMk id="48" creationId="{04089721-BF13-48CF-AB40-9DF97A6150FF}"/>
          </ac:cxnSpMkLst>
        </pc:cxnChg>
        <pc:cxnChg chg="mod topLvl">
          <ac:chgData name="Angus Wilkie" userId="fb0e8848-1adc-411d-8885-030dd044d81f" providerId="ADAL" clId="{CD040846-1F9D-4090-82D9-3280E52AF5CB}" dt="2023-01-30T00:35:04.188" v="85" actId="408"/>
          <ac:cxnSpMkLst>
            <pc:docMk/>
            <pc:sldMk cId="661792887" sldId="2586"/>
            <ac:cxnSpMk id="49" creationId="{44B89D3A-A8E2-435F-9E4E-E0A5C0868EAE}"/>
          </ac:cxnSpMkLst>
        </pc:cxnChg>
      </pc:sldChg>
      <pc:sldChg chg="modSp mod">
        <pc:chgData name="Angus Wilkie" userId="fb0e8848-1adc-411d-8885-030dd044d81f" providerId="ADAL" clId="{CD040846-1F9D-4090-82D9-3280E52AF5CB}" dt="2023-01-30T07:45:59.259" v="787" actId="20577"/>
        <pc:sldMkLst>
          <pc:docMk/>
          <pc:sldMk cId="2225433717" sldId="2587"/>
        </pc:sldMkLst>
        <pc:spChg chg="mod">
          <ac:chgData name="Angus Wilkie" userId="fb0e8848-1adc-411d-8885-030dd044d81f" providerId="ADAL" clId="{CD040846-1F9D-4090-82D9-3280E52AF5CB}" dt="2023-01-30T07:45:59.259" v="787" actId="20577"/>
          <ac:spMkLst>
            <pc:docMk/>
            <pc:sldMk cId="2225433717" sldId="2587"/>
            <ac:spMk id="8" creationId="{A35072B7-F9C5-44B9-86B1-9D818ED2B1C6}"/>
          </ac:spMkLst>
        </pc:spChg>
      </pc:sldChg>
      <pc:sldChg chg="addSp modSp mod delCm">
        <pc:chgData name="Angus Wilkie" userId="fb0e8848-1adc-411d-8885-030dd044d81f" providerId="ADAL" clId="{CD040846-1F9D-4090-82D9-3280E52AF5CB}" dt="2023-01-30T08:50:14.599" v="1819" actId="1592"/>
        <pc:sldMkLst>
          <pc:docMk/>
          <pc:sldMk cId="3981583461" sldId="2588"/>
        </pc:sldMkLst>
        <pc:spChg chg="mod">
          <ac:chgData name="Angus Wilkie" userId="fb0e8848-1adc-411d-8885-030dd044d81f" providerId="ADAL" clId="{CD040846-1F9D-4090-82D9-3280E52AF5CB}" dt="2023-01-30T08:50:11.867" v="1818" actId="6549"/>
          <ac:spMkLst>
            <pc:docMk/>
            <pc:sldMk cId="3981583461" sldId="2588"/>
            <ac:spMk id="8" creationId="{A35072B7-F9C5-44B9-86B1-9D818ED2B1C6}"/>
          </ac:spMkLst>
        </pc:spChg>
        <pc:picChg chg="add mod">
          <ac:chgData name="Angus Wilkie" userId="fb0e8848-1adc-411d-8885-030dd044d81f" providerId="ADAL" clId="{CD040846-1F9D-4090-82D9-3280E52AF5CB}" dt="2023-01-30T00:20:07.917" v="38"/>
          <ac:picMkLst>
            <pc:docMk/>
            <pc:sldMk cId="3981583461" sldId="2588"/>
            <ac:picMk id="2" creationId="{179DA646-C276-9E7D-5E37-5EF33D9EFBA2}"/>
          </ac:picMkLst>
        </pc:picChg>
      </pc:sldChg>
      <pc:sldChg chg="addSp modSp mod">
        <pc:chgData name="Angus Wilkie" userId="fb0e8848-1adc-411d-8885-030dd044d81f" providerId="ADAL" clId="{CD040846-1F9D-4090-82D9-3280E52AF5CB}" dt="2023-01-30T00:20:14.235" v="39"/>
        <pc:sldMkLst>
          <pc:docMk/>
          <pc:sldMk cId="1034458705" sldId="2589"/>
        </pc:sldMkLst>
        <pc:spChg chg="mod">
          <ac:chgData name="Angus Wilkie" userId="fb0e8848-1adc-411d-8885-030dd044d81f" providerId="ADAL" clId="{CD040846-1F9D-4090-82D9-3280E52AF5CB}" dt="2023-01-28T23:01:28.128" v="0" actId="6549"/>
          <ac:spMkLst>
            <pc:docMk/>
            <pc:sldMk cId="1034458705" sldId="2589"/>
            <ac:spMk id="8" creationId="{A35072B7-F9C5-44B9-86B1-9D818ED2B1C6}"/>
          </ac:spMkLst>
        </pc:spChg>
        <pc:picChg chg="add mod">
          <ac:chgData name="Angus Wilkie" userId="fb0e8848-1adc-411d-8885-030dd044d81f" providerId="ADAL" clId="{CD040846-1F9D-4090-82D9-3280E52AF5CB}" dt="2023-01-30T00:20:14.235" v="39"/>
          <ac:picMkLst>
            <pc:docMk/>
            <pc:sldMk cId="1034458705" sldId="2589"/>
            <ac:picMk id="2" creationId="{3E385841-661A-DAF8-228D-08383653F650}"/>
          </ac:picMkLst>
        </pc:picChg>
      </pc:sldChg>
      <pc:sldChg chg="modSp mod">
        <pc:chgData name="Angus Wilkie" userId="fb0e8848-1adc-411d-8885-030dd044d81f" providerId="ADAL" clId="{CD040846-1F9D-4090-82D9-3280E52AF5CB}" dt="2023-01-30T00:37:10.762" v="127" actId="20577"/>
        <pc:sldMkLst>
          <pc:docMk/>
          <pc:sldMk cId="2770027252" sldId="2590"/>
        </pc:sldMkLst>
        <pc:spChg chg="mod ord">
          <ac:chgData name="Angus Wilkie" userId="fb0e8848-1adc-411d-8885-030dd044d81f" providerId="ADAL" clId="{CD040846-1F9D-4090-82D9-3280E52AF5CB}" dt="2023-01-30T00:37:10.762" v="127" actId="20577"/>
          <ac:spMkLst>
            <pc:docMk/>
            <pc:sldMk cId="2770027252" sldId="2590"/>
            <ac:spMk id="54" creationId="{BE930251-43EF-4F87-A3DA-FC56793A871E}"/>
          </ac:spMkLst>
        </pc:spChg>
      </pc:sldChg>
      <pc:sldChg chg="modSp mod modNotesTx">
        <pc:chgData name="Angus Wilkie" userId="fb0e8848-1adc-411d-8885-030dd044d81f" providerId="ADAL" clId="{CD040846-1F9D-4090-82D9-3280E52AF5CB}" dt="2023-01-30T00:39:24.395" v="226" actId="20577"/>
        <pc:sldMkLst>
          <pc:docMk/>
          <pc:sldMk cId="794983624" sldId="2591"/>
        </pc:sldMkLst>
        <pc:spChg chg="ord">
          <ac:chgData name="Angus Wilkie" userId="fb0e8848-1adc-411d-8885-030dd044d81f" providerId="ADAL" clId="{CD040846-1F9D-4090-82D9-3280E52AF5CB}" dt="2023-01-30T00:38:15.041" v="137" actId="167"/>
          <ac:spMkLst>
            <pc:docMk/>
            <pc:sldMk cId="794983624" sldId="2591"/>
            <ac:spMk id="2" creationId="{81944528-724A-49F2-A86D-FF03DE62F948}"/>
          </ac:spMkLst>
        </pc:spChg>
        <pc:spChg chg="mod">
          <ac:chgData name="Angus Wilkie" userId="fb0e8848-1adc-411d-8885-030dd044d81f" providerId="ADAL" clId="{CD040846-1F9D-4090-82D9-3280E52AF5CB}" dt="2023-01-30T00:38:28.959" v="141" actId="1076"/>
          <ac:spMkLst>
            <pc:docMk/>
            <pc:sldMk cId="794983624" sldId="2591"/>
            <ac:spMk id="34" creationId="{787C17BE-F361-45F4-B414-268B4FD0EC7B}"/>
          </ac:spMkLst>
        </pc:spChg>
        <pc:spChg chg="mod ord">
          <ac:chgData name="Angus Wilkie" userId="fb0e8848-1adc-411d-8885-030dd044d81f" providerId="ADAL" clId="{CD040846-1F9D-4090-82D9-3280E52AF5CB}" dt="2023-01-30T00:38:25.083" v="140" actId="20577"/>
          <ac:spMkLst>
            <pc:docMk/>
            <pc:sldMk cId="794983624" sldId="2591"/>
            <ac:spMk id="54" creationId="{BE930251-43EF-4F87-A3DA-FC56793A871E}"/>
          </ac:spMkLst>
        </pc:spChg>
        <pc:picChg chg="ord">
          <ac:chgData name="Angus Wilkie" userId="fb0e8848-1adc-411d-8885-030dd044d81f" providerId="ADAL" clId="{CD040846-1F9D-4090-82D9-3280E52AF5CB}" dt="2023-01-30T00:38:20.682" v="138" actId="167"/>
          <ac:picMkLst>
            <pc:docMk/>
            <pc:sldMk cId="794983624" sldId="2591"/>
            <ac:picMk id="39" creationId="{AB205037-FDD2-463F-95F5-5254709381C7}"/>
          </ac:picMkLst>
        </pc:picChg>
      </pc:sldChg>
      <pc:sldChg chg="modSp mod">
        <pc:chgData name="Angus Wilkie" userId="fb0e8848-1adc-411d-8885-030dd044d81f" providerId="ADAL" clId="{CD040846-1F9D-4090-82D9-3280E52AF5CB}" dt="2023-01-30T00:42:05.997" v="315" actId="1076"/>
        <pc:sldMkLst>
          <pc:docMk/>
          <pc:sldMk cId="3197990509" sldId="2593"/>
        </pc:sldMkLst>
        <pc:spChg chg="ord">
          <ac:chgData name="Angus Wilkie" userId="fb0e8848-1adc-411d-8885-030dd044d81f" providerId="ADAL" clId="{CD040846-1F9D-4090-82D9-3280E52AF5CB}" dt="2023-01-30T00:41:59.629" v="313" actId="167"/>
          <ac:spMkLst>
            <pc:docMk/>
            <pc:sldMk cId="3197990509" sldId="2593"/>
            <ac:spMk id="2" creationId="{81944528-724A-49F2-A86D-FF03DE62F948}"/>
          </ac:spMkLst>
        </pc:spChg>
        <pc:spChg chg="mod">
          <ac:chgData name="Angus Wilkie" userId="fb0e8848-1adc-411d-8885-030dd044d81f" providerId="ADAL" clId="{CD040846-1F9D-4090-82D9-3280E52AF5CB}" dt="2023-01-30T00:42:05.997" v="315" actId="1076"/>
          <ac:spMkLst>
            <pc:docMk/>
            <pc:sldMk cId="3197990509" sldId="2593"/>
            <ac:spMk id="34" creationId="{787C17BE-F361-45F4-B414-268B4FD0EC7B}"/>
          </ac:spMkLst>
        </pc:spChg>
        <pc:spChg chg="mod">
          <ac:chgData name="Angus Wilkie" userId="fb0e8848-1adc-411d-8885-030dd044d81f" providerId="ADAL" clId="{CD040846-1F9D-4090-82D9-3280E52AF5CB}" dt="2023-01-30T00:37:56.552" v="132" actId="14100"/>
          <ac:spMkLst>
            <pc:docMk/>
            <pc:sldMk cId="3197990509" sldId="2593"/>
            <ac:spMk id="54" creationId="{BE930251-43EF-4F87-A3DA-FC56793A871E}"/>
          </ac:spMkLst>
        </pc:spChg>
        <pc:picChg chg="ord">
          <ac:chgData name="Angus Wilkie" userId="fb0e8848-1adc-411d-8885-030dd044d81f" providerId="ADAL" clId="{CD040846-1F9D-4090-82D9-3280E52AF5CB}" dt="2023-01-30T00:42:02.589" v="314" actId="167"/>
          <ac:picMkLst>
            <pc:docMk/>
            <pc:sldMk cId="3197990509" sldId="2593"/>
            <ac:picMk id="39" creationId="{AB205037-FDD2-463F-95F5-5254709381C7}"/>
          </ac:picMkLst>
        </pc:picChg>
      </pc:sldChg>
      <pc:sldChg chg="del">
        <pc:chgData name="Angus Wilkie" userId="fb0e8848-1adc-411d-8885-030dd044d81f" providerId="ADAL" clId="{CD040846-1F9D-4090-82D9-3280E52AF5CB}" dt="2023-01-30T00:37:35.470" v="128" actId="47"/>
        <pc:sldMkLst>
          <pc:docMk/>
          <pc:sldMk cId="1050522497" sldId="2594"/>
        </pc:sldMkLst>
      </pc:sldChg>
      <pc:sldChg chg="modSp mod">
        <pc:chgData name="Angus Wilkie" userId="fb0e8848-1adc-411d-8885-030dd044d81f" providerId="ADAL" clId="{CD040846-1F9D-4090-82D9-3280E52AF5CB}" dt="2023-01-30T00:19:36.964" v="37" actId="313"/>
        <pc:sldMkLst>
          <pc:docMk/>
          <pc:sldMk cId="1775033007" sldId="2595"/>
        </pc:sldMkLst>
        <pc:spChg chg="mod">
          <ac:chgData name="Angus Wilkie" userId="fb0e8848-1adc-411d-8885-030dd044d81f" providerId="ADAL" clId="{CD040846-1F9D-4090-82D9-3280E52AF5CB}" dt="2023-01-30T00:19:36.964" v="37" actId="313"/>
          <ac:spMkLst>
            <pc:docMk/>
            <pc:sldMk cId="1775033007" sldId="2595"/>
            <ac:spMk id="7" creationId="{0188735A-C46E-4BCC-BEEA-31137B9BE0D4}"/>
          </ac:spMkLst>
        </pc:spChg>
      </pc:sldChg>
      <pc:sldChg chg="addSp modSp mod">
        <pc:chgData name="Angus Wilkie" userId="fb0e8848-1adc-411d-8885-030dd044d81f" providerId="ADAL" clId="{CD040846-1F9D-4090-82D9-3280E52AF5CB}" dt="2023-01-30T08:54:47.752" v="1922" actId="166"/>
        <pc:sldMkLst>
          <pc:docMk/>
          <pc:sldMk cId="647431056" sldId="2597"/>
        </pc:sldMkLst>
        <pc:spChg chg="add mod">
          <ac:chgData name="Angus Wilkie" userId="fb0e8848-1adc-411d-8885-030dd044d81f" providerId="ADAL" clId="{CD040846-1F9D-4090-82D9-3280E52AF5CB}" dt="2023-01-30T08:54:44.607" v="1921"/>
          <ac:spMkLst>
            <pc:docMk/>
            <pc:sldMk cId="647431056" sldId="2597"/>
            <ac:spMk id="2" creationId="{52C322A0-C441-E793-CED7-5AFD2E75B8DF}"/>
          </ac:spMkLst>
        </pc:spChg>
        <pc:picChg chg="mod ord">
          <ac:chgData name="Angus Wilkie" userId="fb0e8848-1adc-411d-8885-030dd044d81f" providerId="ADAL" clId="{CD040846-1F9D-4090-82D9-3280E52AF5CB}" dt="2023-01-30T08:54:47.752" v="1922" actId="166"/>
          <ac:picMkLst>
            <pc:docMk/>
            <pc:sldMk cId="647431056" sldId="2597"/>
            <ac:picMk id="18" creationId="{4039B3F7-EF73-355E-67F9-9F5FB69667FA}"/>
          </ac:picMkLst>
        </pc:picChg>
      </pc:sldChg>
    </pc:docChg>
  </pc:docChgLst>
  <pc:docChgLst>
    <pc:chgData name="Angus Wilkie" userId="fb0e8848-1adc-411d-8885-030dd044d81f" providerId="ADAL" clId="{0DB8B024-42F3-4769-B61B-60F8DE40598D}"/>
    <pc:docChg chg="undo custSel modSld">
      <pc:chgData name="Angus Wilkie" userId="fb0e8848-1adc-411d-8885-030dd044d81f" providerId="ADAL" clId="{0DB8B024-42F3-4769-B61B-60F8DE40598D}" dt="2021-04-29T22:31:08.707" v="1028" actId="20577"/>
      <pc:docMkLst>
        <pc:docMk/>
      </pc:docMkLst>
      <pc:sldChg chg="modSp mod addCm modCm">
        <pc:chgData name="Angus Wilkie" userId="fb0e8848-1adc-411d-8885-030dd044d81f" providerId="ADAL" clId="{0DB8B024-42F3-4769-B61B-60F8DE40598D}" dt="2021-04-29T22:10:27.452" v="367"/>
        <pc:sldMkLst>
          <pc:docMk/>
          <pc:sldMk cId="1811645460" sldId="375"/>
        </pc:sldMkLst>
        <pc:spChg chg="mod">
          <ac:chgData name="Angus Wilkie" userId="fb0e8848-1adc-411d-8885-030dd044d81f" providerId="ADAL" clId="{0DB8B024-42F3-4769-B61B-60F8DE40598D}" dt="2021-04-21T10:12:07.449" v="102" actId="20577"/>
          <ac:spMkLst>
            <pc:docMk/>
            <pc:sldMk cId="1811645460" sldId="375"/>
            <ac:spMk id="2" creationId="{00000000-0000-0000-0000-000000000000}"/>
          </ac:spMkLst>
        </pc:spChg>
        <pc:spChg chg="mod">
          <ac:chgData name="Angus Wilkie" userId="fb0e8848-1adc-411d-8885-030dd044d81f" providerId="ADAL" clId="{0DB8B024-42F3-4769-B61B-60F8DE40598D}" dt="2021-04-21T10:13:58.220" v="263" actId="14100"/>
          <ac:spMkLst>
            <pc:docMk/>
            <pc:sldMk cId="1811645460" sldId="375"/>
            <ac:spMk id="7" creationId="{5225BA8A-E424-4365-A7F5-851E87EE453E}"/>
          </ac:spMkLst>
        </pc:spChg>
        <pc:picChg chg="mod">
          <ac:chgData name="Angus Wilkie" userId="fb0e8848-1adc-411d-8885-030dd044d81f" providerId="ADAL" clId="{0DB8B024-42F3-4769-B61B-60F8DE40598D}" dt="2021-04-21T10:13:56.032" v="262" actId="1076"/>
          <ac:picMkLst>
            <pc:docMk/>
            <pc:sldMk cId="1811645460" sldId="375"/>
            <ac:picMk id="8" creationId="{7D52193F-40E0-4560-99F3-3733751B7792}"/>
          </ac:picMkLst>
        </pc:picChg>
      </pc:sldChg>
      <pc:sldChg chg="modSp mod">
        <pc:chgData name="Angus Wilkie" userId="fb0e8848-1adc-411d-8885-030dd044d81f" providerId="ADAL" clId="{0DB8B024-42F3-4769-B61B-60F8DE40598D}" dt="2021-04-21T10:20:08.693" v="359" actId="2"/>
        <pc:sldMkLst>
          <pc:docMk/>
          <pc:sldMk cId="3265858299" sldId="414"/>
        </pc:sldMkLst>
        <pc:spChg chg="mod">
          <ac:chgData name="Angus Wilkie" userId="fb0e8848-1adc-411d-8885-030dd044d81f" providerId="ADAL" clId="{0DB8B024-42F3-4769-B61B-60F8DE40598D}" dt="2021-04-21T10:20:08.693" v="359" actId="2"/>
          <ac:spMkLst>
            <pc:docMk/>
            <pc:sldMk cId="3265858299" sldId="414"/>
            <ac:spMk id="16" creationId="{200ED6CC-7EF1-495E-B3DF-6DFF5FCC75CB}"/>
          </ac:spMkLst>
        </pc:spChg>
      </pc:sldChg>
      <pc:sldChg chg="delSp mod modNotesTx">
        <pc:chgData name="Angus Wilkie" userId="fb0e8848-1adc-411d-8885-030dd044d81f" providerId="ADAL" clId="{0DB8B024-42F3-4769-B61B-60F8DE40598D}" dt="2021-04-29T22:09:42.419" v="365" actId="20577"/>
        <pc:sldMkLst>
          <pc:docMk/>
          <pc:sldMk cId="2103831404" sldId="417"/>
        </pc:sldMkLst>
        <pc:spChg chg="del">
          <ac:chgData name="Angus Wilkie" userId="fb0e8848-1adc-411d-8885-030dd044d81f" providerId="ADAL" clId="{0DB8B024-42F3-4769-B61B-60F8DE40598D}" dt="2021-04-21T05:38:29.667" v="0" actId="478"/>
          <ac:spMkLst>
            <pc:docMk/>
            <pc:sldMk cId="2103831404" sldId="417"/>
            <ac:spMk id="7" creationId="{7871622A-6C45-4131-B4AE-42C2B97B5BB1}"/>
          </ac:spMkLst>
        </pc:spChg>
      </pc:sldChg>
      <pc:sldChg chg="modNotesTx">
        <pc:chgData name="Angus Wilkie" userId="fb0e8848-1adc-411d-8885-030dd044d81f" providerId="ADAL" clId="{0DB8B024-42F3-4769-B61B-60F8DE40598D}" dt="2021-04-29T22:13:06.456" v="369" actId="20577"/>
        <pc:sldMkLst>
          <pc:docMk/>
          <pc:sldMk cId="1698393479" sldId="2524"/>
        </pc:sldMkLst>
      </pc:sldChg>
      <pc:sldChg chg="modNotesTx">
        <pc:chgData name="Angus Wilkie" userId="fb0e8848-1adc-411d-8885-030dd044d81f" providerId="ADAL" clId="{0DB8B024-42F3-4769-B61B-60F8DE40598D}" dt="2021-04-29T22:20:02.190" v="405" actId="20577"/>
        <pc:sldMkLst>
          <pc:docMk/>
          <pc:sldMk cId="2767404079" sldId="2526"/>
        </pc:sldMkLst>
      </pc:sldChg>
      <pc:sldChg chg="modNotesTx">
        <pc:chgData name="Angus Wilkie" userId="fb0e8848-1adc-411d-8885-030dd044d81f" providerId="ADAL" clId="{0DB8B024-42F3-4769-B61B-60F8DE40598D}" dt="2021-04-29T22:21:05.612" v="416" actId="20577"/>
        <pc:sldMkLst>
          <pc:docMk/>
          <pc:sldMk cId="55901765" sldId="2532"/>
        </pc:sldMkLst>
      </pc:sldChg>
      <pc:sldChg chg="modNotesTx">
        <pc:chgData name="Angus Wilkie" userId="fb0e8848-1adc-411d-8885-030dd044d81f" providerId="ADAL" clId="{0DB8B024-42F3-4769-B61B-60F8DE40598D}" dt="2021-04-21T10:20:02.743" v="357" actId="2"/>
        <pc:sldMkLst>
          <pc:docMk/>
          <pc:sldMk cId="2044694723" sldId="2545"/>
        </pc:sldMkLst>
      </pc:sldChg>
      <pc:sldChg chg="modSp mod">
        <pc:chgData name="Angus Wilkie" userId="fb0e8848-1adc-411d-8885-030dd044d81f" providerId="ADAL" clId="{0DB8B024-42F3-4769-B61B-60F8DE40598D}" dt="2021-04-21T10:20:06.744" v="358" actId="2"/>
        <pc:sldMkLst>
          <pc:docMk/>
          <pc:sldMk cId="215145367" sldId="2547"/>
        </pc:sldMkLst>
        <pc:spChg chg="mod">
          <ac:chgData name="Angus Wilkie" userId="fb0e8848-1adc-411d-8885-030dd044d81f" providerId="ADAL" clId="{0DB8B024-42F3-4769-B61B-60F8DE40598D}" dt="2021-04-21T10:20:06.744" v="358" actId="2"/>
          <ac:spMkLst>
            <pc:docMk/>
            <pc:sldMk cId="215145367" sldId="2547"/>
            <ac:spMk id="2" creationId="{8E63E948-C9CA-40F7-8046-BE9C70B75C68}"/>
          </ac:spMkLst>
        </pc:spChg>
        <pc:spChg chg="mod">
          <ac:chgData name="Angus Wilkie" userId="fb0e8848-1adc-411d-8885-030dd044d81f" providerId="ADAL" clId="{0DB8B024-42F3-4769-B61B-60F8DE40598D}" dt="2021-04-21T10:18:52.085" v="347" actId="14100"/>
          <ac:spMkLst>
            <pc:docMk/>
            <pc:sldMk cId="215145367" sldId="2547"/>
            <ac:spMk id="12" creationId="{B1D8239D-5F37-4D93-8333-FD0AB187F0F3}"/>
          </ac:spMkLst>
        </pc:spChg>
        <pc:picChg chg="mod">
          <ac:chgData name="Angus Wilkie" userId="fb0e8848-1adc-411d-8885-030dd044d81f" providerId="ADAL" clId="{0DB8B024-42F3-4769-B61B-60F8DE40598D}" dt="2021-04-21T10:18:46.767" v="345" actId="14100"/>
          <ac:picMkLst>
            <pc:docMk/>
            <pc:sldMk cId="215145367" sldId="2547"/>
            <ac:picMk id="13" creationId="{090248B9-1D9F-457D-815F-5B4CE733C867}"/>
          </ac:picMkLst>
        </pc:picChg>
        <pc:picChg chg="mod">
          <ac:chgData name="Angus Wilkie" userId="fb0e8848-1adc-411d-8885-030dd044d81f" providerId="ADAL" clId="{0DB8B024-42F3-4769-B61B-60F8DE40598D}" dt="2021-04-21T10:18:47.897" v="346" actId="1076"/>
          <ac:picMkLst>
            <pc:docMk/>
            <pc:sldMk cId="215145367" sldId="2547"/>
            <ac:picMk id="14" creationId="{C18D36E8-4A4F-4A36-81F3-6A498A58A48B}"/>
          </ac:picMkLst>
        </pc:picChg>
      </pc:sldChg>
      <pc:sldChg chg="modNotesTx">
        <pc:chgData name="Angus Wilkie" userId="fb0e8848-1adc-411d-8885-030dd044d81f" providerId="ADAL" clId="{0DB8B024-42F3-4769-B61B-60F8DE40598D}" dt="2021-04-29T22:24:06.326" v="612" actId="20577"/>
        <pc:sldMkLst>
          <pc:docMk/>
          <pc:sldMk cId="3119557422" sldId="2567"/>
        </pc:sldMkLst>
      </pc:sldChg>
      <pc:sldChg chg="addSp delSp modSp mod modNotesTx">
        <pc:chgData name="Angus Wilkie" userId="fb0e8848-1adc-411d-8885-030dd044d81f" providerId="ADAL" clId="{0DB8B024-42F3-4769-B61B-60F8DE40598D}" dt="2021-04-29T22:25:39.940" v="613" actId="114"/>
        <pc:sldMkLst>
          <pc:docMk/>
          <pc:sldMk cId="3070258019" sldId="2571"/>
        </pc:sldMkLst>
        <pc:spChg chg="add mod">
          <ac:chgData name="Angus Wilkie" userId="fb0e8848-1adc-411d-8885-030dd044d81f" providerId="ADAL" clId="{0DB8B024-42F3-4769-B61B-60F8DE40598D}" dt="2021-04-21T06:00:24.195" v="22" actId="1076"/>
          <ac:spMkLst>
            <pc:docMk/>
            <pc:sldMk cId="3070258019" sldId="2571"/>
            <ac:spMk id="6" creationId="{700DCA40-B584-487D-8685-1B3D35B67993}"/>
          </ac:spMkLst>
        </pc:spChg>
        <pc:spChg chg="del">
          <ac:chgData name="Angus Wilkie" userId="fb0e8848-1adc-411d-8885-030dd044d81f" providerId="ADAL" clId="{0DB8B024-42F3-4769-B61B-60F8DE40598D}" dt="2021-04-21T05:59:51.970" v="15" actId="478"/>
          <ac:spMkLst>
            <pc:docMk/>
            <pc:sldMk cId="3070258019" sldId="2571"/>
            <ac:spMk id="12" creationId="{0FBB0616-5147-4137-A183-E07A3D25AF69}"/>
          </ac:spMkLst>
        </pc:spChg>
        <pc:picChg chg="mod">
          <ac:chgData name="Angus Wilkie" userId="fb0e8848-1adc-411d-8885-030dd044d81f" providerId="ADAL" clId="{0DB8B024-42F3-4769-B61B-60F8DE40598D}" dt="2021-04-21T10:16:55.197" v="292" actId="1076"/>
          <ac:picMkLst>
            <pc:docMk/>
            <pc:sldMk cId="3070258019" sldId="2571"/>
            <ac:picMk id="3" creationId="{04F1F9D6-1B08-4ED4-80AD-547C7509A2C1}"/>
          </ac:picMkLst>
        </pc:picChg>
        <pc:picChg chg="mod">
          <ac:chgData name="Angus Wilkie" userId="fb0e8848-1adc-411d-8885-030dd044d81f" providerId="ADAL" clId="{0DB8B024-42F3-4769-B61B-60F8DE40598D}" dt="2021-04-21T10:16:38.947" v="290" actId="1076"/>
          <ac:picMkLst>
            <pc:docMk/>
            <pc:sldMk cId="3070258019" sldId="2571"/>
            <ac:picMk id="13" creationId="{56F501E7-5B2C-4B2E-A580-009EBCD27B51}"/>
          </ac:picMkLst>
        </pc:picChg>
      </pc:sldChg>
      <pc:sldChg chg="addSp delSp modSp mod modNotesTx">
        <pc:chgData name="Angus Wilkie" userId="fb0e8848-1adc-411d-8885-030dd044d81f" providerId="ADAL" clId="{0DB8B024-42F3-4769-B61B-60F8DE40598D}" dt="2021-04-29T22:27:08.536" v="776" actId="6549"/>
        <pc:sldMkLst>
          <pc:docMk/>
          <pc:sldMk cId="2566146325" sldId="2574"/>
        </pc:sldMkLst>
        <pc:spChg chg="add del mod ord">
          <ac:chgData name="Angus Wilkie" userId="fb0e8848-1adc-411d-8885-030dd044d81f" providerId="ADAL" clId="{0DB8B024-42F3-4769-B61B-60F8DE40598D}" dt="2021-04-21T05:59:59.252" v="17" actId="478"/>
          <ac:spMkLst>
            <pc:docMk/>
            <pc:sldMk cId="2566146325" sldId="2574"/>
            <ac:spMk id="7" creationId="{D3344F03-AA93-4010-A03E-DF0103E54191}"/>
          </ac:spMkLst>
        </pc:spChg>
        <pc:spChg chg="add del mod">
          <ac:chgData name="Angus Wilkie" userId="fb0e8848-1adc-411d-8885-030dd044d81f" providerId="ADAL" clId="{0DB8B024-42F3-4769-B61B-60F8DE40598D}" dt="2021-04-21T06:00:40.002" v="28" actId="478"/>
          <ac:spMkLst>
            <pc:docMk/>
            <pc:sldMk cId="2566146325" sldId="2574"/>
            <ac:spMk id="8" creationId="{62CDDC4F-D612-4ECB-94FA-247E4DEA49FA}"/>
          </ac:spMkLst>
        </pc:spChg>
        <pc:spChg chg="add mod ord">
          <ac:chgData name="Angus Wilkie" userId="fb0e8848-1adc-411d-8885-030dd044d81f" providerId="ADAL" clId="{0DB8B024-42F3-4769-B61B-60F8DE40598D}" dt="2021-04-21T06:00:37.982" v="27" actId="167"/>
          <ac:spMkLst>
            <pc:docMk/>
            <pc:sldMk cId="2566146325" sldId="2574"/>
            <ac:spMk id="11" creationId="{93CBF45F-A683-4D17-A5AF-51C5FCD2E150}"/>
          </ac:spMkLst>
        </pc:spChg>
        <pc:spChg chg="del">
          <ac:chgData name="Angus Wilkie" userId="fb0e8848-1adc-411d-8885-030dd044d81f" providerId="ADAL" clId="{0DB8B024-42F3-4769-B61B-60F8DE40598D}" dt="2021-04-21T05:59:42.548" v="13" actId="478"/>
          <ac:spMkLst>
            <pc:docMk/>
            <pc:sldMk cId="2566146325" sldId="2574"/>
            <ac:spMk id="14" creationId="{4A6A35CE-1F94-4A2A-AA15-DD97F56B4805}"/>
          </ac:spMkLst>
        </pc:spChg>
      </pc:sldChg>
      <pc:sldChg chg="addSp delSp modSp mod modNotesTx">
        <pc:chgData name="Angus Wilkie" userId="fb0e8848-1adc-411d-8885-030dd044d81f" providerId="ADAL" clId="{0DB8B024-42F3-4769-B61B-60F8DE40598D}" dt="2021-04-29T22:27:25.919" v="777" actId="114"/>
        <pc:sldMkLst>
          <pc:docMk/>
          <pc:sldMk cId="4216851409" sldId="2576"/>
        </pc:sldMkLst>
        <pc:spChg chg="add del mod">
          <ac:chgData name="Angus Wilkie" userId="fb0e8848-1adc-411d-8885-030dd044d81f" providerId="ADAL" clId="{0DB8B024-42F3-4769-B61B-60F8DE40598D}" dt="2021-04-21T06:00:33.975" v="26" actId="478"/>
          <ac:spMkLst>
            <pc:docMk/>
            <pc:sldMk cId="4216851409" sldId="2576"/>
            <ac:spMk id="7" creationId="{519F43F8-EB16-407B-939F-D0B828A8D548}"/>
          </ac:spMkLst>
        </pc:spChg>
        <pc:spChg chg="add mod ord">
          <ac:chgData name="Angus Wilkie" userId="fb0e8848-1adc-411d-8885-030dd044d81f" providerId="ADAL" clId="{0DB8B024-42F3-4769-B61B-60F8DE40598D}" dt="2021-04-21T06:00:31.390" v="25" actId="167"/>
          <ac:spMkLst>
            <pc:docMk/>
            <pc:sldMk cId="4216851409" sldId="2576"/>
            <ac:spMk id="8" creationId="{8ED016A1-6D46-4147-9499-43DB5B44C449}"/>
          </ac:spMkLst>
        </pc:spChg>
        <pc:spChg chg="del">
          <ac:chgData name="Angus Wilkie" userId="fb0e8848-1adc-411d-8885-030dd044d81f" providerId="ADAL" clId="{0DB8B024-42F3-4769-B61B-60F8DE40598D}" dt="2021-04-21T06:00:01.825" v="18" actId="478"/>
          <ac:spMkLst>
            <pc:docMk/>
            <pc:sldMk cId="4216851409" sldId="2576"/>
            <ac:spMk id="17" creationId="{0600E2E8-877F-4087-A1CD-04B838B2064E}"/>
          </ac:spMkLst>
        </pc:spChg>
      </pc:sldChg>
      <pc:sldChg chg="modNotesTx">
        <pc:chgData name="Angus Wilkie" userId="fb0e8848-1adc-411d-8885-030dd044d81f" providerId="ADAL" clId="{0DB8B024-42F3-4769-B61B-60F8DE40598D}" dt="2021-04-29T22:11:23.008" v="368" actId="20577"/>
        <pc:sldMkLst>
          <pc:docMk/>
          <pc:sldMk cId="3552900325" sldId="2578"/>
        </pc:sldMkLst>
      </pc:sldChg>
      <pc:sldChg chg="modNotesTx">
        <pc:chgData name="Angus Wilkie" userId="fb0e8848-1adc-411d-8885-030dd044d81f" providerId="ADAL" clId="{0DB8B024-42F3-4769-B61B-60F8DE40598D}" dt="2021-04-21T10:19:57.204" v="352" actId="2"/>
        <pc:sldMkLst>
          <pc:docMk/>
          <pc:sldMk cId="2738985532" sldId="2579"/>
        </pc:sldMkLst>
      </pc:sldChg>
      <pc:sldChg chg="modNotesTx">
        <pc:chgData name="Angus Wilkie" userId="fb0e8848-1adc-411d-8885-030dd044d81f" providerId="ADAL" clId="{0DB8B024-42F3-4769-B61B-60F8DE40598D}" dt="2021-04-29T22:17:32.837" v="373" actId="6549"/>
        <pc:sldMkLst>
          <pc:docMk/>
          <pc:sldMk cId="3539995735" sldId="2583"/>
        </pc:sldMkLst>
      </pc:sldChg>
      <pc:sldChg chg="modSp mod">
        <pc:chgData name="Angus Wilkie" userId="fb0e8848-1adc-411d-8885-030dd044d81f" providerId="ADAL" clId="{0DB8B024-42F3-4769-B61B-60F8DE40598D}" dt="2021-04-21T10:14:31.238" v="267" actId="208"/>
        <pc:sldMkLst>
          <pc:docMk/>
          <pc:sldMk cId="661792887" sldId="2586"/>
        </pc:sldMkLst>
        <pc:spChg chg="mod">
          <ac:chgData name="Angus Wilkie" userId="fb0e8848-1adc-411d-8885-030dd044d81f" providerId="ADAL" clId="{0DB8B024-42F3-4769-B61B-60F8DE40598D}" dt="2021-04-21T10:14:31.238" v="267" actId="208"/>
          <ac:spMkLst>
            <pc:docMk/>
            <pc:sldMk cId="661792887" sldId="2586"/>
            <ac:spMk id="56" creationId="{CEEB6B6E-5C6E-4D81-AA24-974E2DC63453}"/>
          </ac:spMkLst>
        </pc:spChg>
        <pc:picChg chg="mod">
          <ac:chgData name="Angus Wilkie" userId="fb0e8848-1adc-411d-8885-030dd044d81f" providerId="ADAL" clId="{0DB8B024-42F3-4769-B61B-60F8DE40598D}" dt="2021-04-21T10:14:10.652" v="265" actId="14100"/>
          <ac:picMkLst>
            <pc:docMk/>
            <pc:sldMk cId="661792887" sldId="2586"/>
            <ac:picMk id="51" creationId="{51D173BB-2925-4BB0-B520-15C7732A7D47}"/>
          </ac:picMkLst>
        </pc:picChg>
      </pc:sldChg>
      <pc:sldChg chg="addCm modCm">
        <pc:chgData name="Angus Wilkie" userId="fb0e8848-1adc-411d-8885-030dd044d81f" providerId="ADAL" clId="{0DB8B024-42F3-4769-B61B-60F8DE40598D}" dt="2021-04-29T22:19:31.350" v="375"/>
        <pc:sldMkLst>
          <pc:docMk/>
          <pc:sldMk cId="3981583461" sldId="2588"/>
        </pc:sldMkLst>
      </pc:sldChg>
      <pc:sldChg chg="modNotesTx">
        <pc:chgData name="Angus Wilkie" userId="fb0e8848-1adc-411d-8885-030dd044d81f" providerId="ADAL" clId="{0DB8B024-42F3-4769-B61B-60F8DE40598D}" dt="2021-04-29T22:31:08.707" v="1028" actId="20577"/>
        <pc:sldMkLst>
          <pc:docMk/>
          <pc:sldMk cId="1034458705" sldId="2589"/>
        </pc:sldMkLst>
      </pc:sldChg>
      <pc:sldChg chg="modSp mod modAnim">
        <pc:chgData name="Angus Wilkie" userId="fb0e8848-1adc-411d-8885-030dd044d81f" providerId="ADAL" clId="{0DB8B024-42F3-4769-B61B-60F8DE40598D}" dt="2021-04-21T10:15:15.875" v="269" actId="208"/>
        <pc:sldMkLst>
          <pc:docMk/>
          <pc:sldMk cId="2770027252" sldId="2590"/>
        </pc:sldMkLst>
        <pc:spChg chg="mod">
          <ac:chgData name="Angus Wilkie" userId="fb0e8848-1adc-411d-8885-030dd044d81f" providerId="ADAL" clId="{0DB8B024-42F3-4769-B61B-60F8DE40598D}" dt="2021-04-21T10:15:15.875" v="269" actId="208"/>
          <ac:spMkLst>
            <pc:docMk/>
            <pc:sldMk cId="2770027252" sldId="2590"/>
            <ac:spMk id="56" creationId="{CEEB6B6E-5C6E-4D81-AA24-974E2DC63453}"/>
          </ac:spMkLst>
        </pc:spChg>
      </pc:sldChg>
      <pc:sldChg chg="modSp mod">
        <pc:chgData name="Angus Wilkie" userId="fb0e8848-1adc-411d-8885-030dd044d81f" providerId="ADAL" clId="{0DB8B024-42F3-4769-B61B-60F8DE40598D}" dt="2021-04-21T10:15:26.110" v="273" actId="14100"/>
        <pc:sldMkLst>
          <pc:docMk/>
          <pc:sldMk cId="794983624" sldId="2591"/>
        </pc:sldMkLst>
        <pc:spChg chg="mod">
          <ac:chgData name="Angus Wilkie" userId="fb0e8848-1adc-411d-8885-030dd044d81f" providerId="ADAL" clId="{0DB8B024-42F3-4769-B61B-60F8DE40598D}" dt="2021-04-21T10:15:26.110" v="273" actId="14100"/>
          <ac:spMkLst>
            <pc:docMk/>
            <pc:sldMk cId="794983624" sldId="2591"/>
            <ac:spMk id="34" creationId="{787C17BE-F361-45F4-B414-268B4FD0EC7B}"/>
          </ac:spMkLst>
        </pc:spChg>
        <pc:spChg chg="mod">
          <ac:chgData name="Angus Wilkie" userId="fb0e8848-1adc-411d-8885-030dd044d81f" providerId="ADAL" clId="{0DB8B024-42F3-4769-B61B-60F8DE40598D}" dt="2021-04-21T10:15:23.086" v="272" actId="208"/>
          <ac:spMkLst>
            <pc:docMk/>
            <pc:sldMk cId="794983624" sldId="2591"/>
            <ac:spMk id="56" creationId="{CEEB6B6E-5C6E-4D81-AA24-974E2DC63453}"/>
          </ac:spMkLst>
        </pc:spChg>
      </pc:sldChg>
      <pc:sldChg chg="modSp mod">
        <pc:chgData name="Angus Wilkie" userId="fb0e8848-1adc-411d-8885-030dd044d81f" providerId="ADAL" clId="{0DB8B024-42F3-4769-B61B-60F8DE40598D}" dt="2021-04-21T10:15:31.443" v="275" actId="207"/>
        <pc:sldMkLst>
          <pc:docMk/>
          <pc:sldMk cId="2598111774" sldId="2592"/>
        </pc:sldMkLst>
        <pc:spChg chg="mod">
          <ac:chgData name="Angus Wilkie" userId="fb0e8848-1adc-411d-8885-030dd044d81f" providerId="ADAL" clId="{0DB8B024-42F3-4769-B61B-60F8DE40598D}" dt="2021-04-21T10:15:31.443" v="275" actId="207"/>
          <ac:spMkLst>
            <pc:docMk/>
            <pc:sldMk cId="2598111774" sldId="2592"/>
            <ac:spMk id="56" creationId="{CEEB6B6E-5C6E-4D81-AA24-974E2DC63453}"/>
          </ac:spMkLst>
        </pc:spChg>
      </pc:sldChg>
      <pc:sldChg chg="modSp mod">
        <pc:chgData name="Angus Wilkie" userId="fb0e8848-1adc-411d-8885-030dd044d81f" providerId="ADAL" clId="{0DB8B024-42F3-4769-B61B-60F8DE40598D}" dt="2021-04-21T10:15:48.592" v="281" actId="14100"/>
        <pc:sldMkLst>
          <pc:docMk/>
          <pc:sldMk cId="3197990509" sldId="2593"/>
        </pc:sldMkLst>
        <pc:spChg chg="mod">
          <ac:chgData name="Angus Wilkie" userId="fb0e8848-1adc-411d-8885-030dd044d81f" providerId="ADAL" clId="{0DB8B024-42F3-4769-B61B-60F8DE40598D}" dt="2021-04-21T10:15:48.592" v="281" actId="14100"/>
          <ac:spMkLst>
            <pc:docMk/>
            <pc:sldMk cId="3197990509" sldId="2593"/>
            <ac:spMk id="34" creationId="{787C17BE-F361-45F4-B414-268B4FD0EC7B}"/>
          </ac:spMkLst>
        </pc:spChg>
        <pc:spChg chg="mod">
          <ac:chgData name="Angus Wilkie" userId="fb0e8848-1adc-411d-8885-030dd044d81f" providerId="ADAL" clId="{0DB8B024-42F3-4769-B61B-60F8DE40598D}" dt="2021-04-21T10:15:44.322" v="280" actId="208"/>
          <ac:spMkLst>
            <pc:docMk/>
            <pc:sldMk cId="3197990509" sldId="2593"/>
            <ac:spMk id="56" creationId="{CEEB6B6E-5C6E-4D81-AA24-974E2DC63453}"/>
          </ac:spMkLst>
        </pc:spChg>
      </pc:sldChg>
      <pc:sldChg chg="modSp mod">
        <pc:chgData name="Angus Wilkie" userId="fb0e8848-1adc-411d-8885-030dd044d81f" providerId="ADAL" clId="{0DB8B024-42F3-4769-B61B-60F8DE40598D}" dt="2021-04-21T10:15:37.986" v="277" actId="208"/>
        <pc:sldMkLst>
          <pc:docMk/>
          <pc:sldMk cId="1050522497" sldId="2594"/>
        </pc:sldMkLst>
        <pc:spChg chg="mod">
          <ac:chgData name="Angus Wilkie" userId="fb0e8848-1adc-411d-8885-030dd044d81f" providerId="ADAL" clId="{0DB8B024-42F3-4769-B61B-60F8DE40598D}" dt="2021-04-21T10:15:37.986" v="277" actId="208"/>
          <ac:spMkLst>
            <pc:docMk/>
            <pc:sldMk cId="1050522497" sldId="2594"/>
            <ac:spMk id="56" creationId="{CEEB6B6E-5C6E-4D81-AA24-974E2DC63453}"/>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5E3260A-B9ED-4EBC-995E-DF253F030910}" type="doc">
      <dgm:prSet loTypeId="urn:microsoft.com/office/officeart/2005/8/layout/hProcess9" loCatId="process" qsTypeId="urn:microsoft.com/office/officeart/2005/8/quickstyle/simple1" qsCatId="simple" csTypeId="urn:microsoft.com/office/officeart/2005/8/colors/accent1_2" csCatId="accent1" phldr="1"/>
      <dgm:spPr/>
    </dgm:pt>
    <dgm:pt modelId="{A7C2D15F-4D68-4CCD-BEA9-940DB00D8814}">
      <dgm:prSet phldrT="[Text]"/>
      <dgm:spPr>
        <a:solidFill>
          <a:schemeClr val="tx1">
            <a:lumMod val="40000"/>
            <a:lumOff val="60000"/>
          </a:schemeClr>
        </a:solidFill>
      </dgm:spPr>
      <dgm:t>
        <a:bodyPr/>
        <a:lstStyle/>
        <a:p>
          <a:r>
            <a:rPr lang="en-AU" dirty="0">
              <a:solidFill>
                <a:schemeClr val="accent6"/>
              </a:solidFill>
              <a:latin typeface="Arial" panose="020B0604020202020204" pitchFamily="34" charset="0"/>
              <a:cs typeface="Arial" panose="020B0604020202020204" pitchFamily="34" charset="0"/>
            </a:rPr>
            <a:t>Overall Scheme options selection – </a:t>
          </a:r>
          <a:r>
            <a:rPr lang="en-AU" b="1" i="1" dirty="0">
              <a:solidFill>
                <a:schemeClr val="accent6"/>
              </a:solidFill>
              <a:latin typeface="Arial" panose="020B0604020202020204" pitchFamily="34" charset="0"/>
              <a:cs typeface="Arial" panose="020B0604020202020204" pitchFamily="34" charset="0"/>
            </a:rPr>
            <a:t>MCA workshop </a:t>
          </a:r>
          <a:endParaRPr lang="en-GB" dirty="0">
            <a:solidFill>
              <a:schemeClr val="accent6"/>
            </a:solidFill>
            <a:latin typeface="Arial" panose="020B0604020202020204" pitchFamily="34" charset="0"/>
            <a:cs typeface="Arial" panose="020B0604020202020204" pitchFamily="34" charset="0"/>
          </a:endParaRPr>
        </a:p>
      </dgm:t>
    </dgm:pt>
    <dgm:pt modelId="{A5FECB1D-FD59-4DF4-AF46-54C81CED4BFC}" type="parTrans" cxnId="{AC20D802-5580-43FD-9652-B41FC0F29656}">
      <dgm:prSet/>
      <dgm:spPr/>
      <dgm:t>
        <a:bodyPr/>
        <a:lstStyle/>
        <a:p>
          <a:endParaRPr lang="en-GB">
            <a:latin typeface="Arial" panose="020B0604020202020204" pitchFamily="34" charset="0"/>
            <a:cs typeface="Arial" panose="020B0604020202020204" pitchFamily="34" charset="0"/>
          </a:endParaRPr>
        </a:p>
      </dgm:t>
    </dgm:pt>
    <dgm:pt modelId="{A494B3B7-6747-421E-BF56-FA0A27CF5206}" type="sibTrans" cxnId="{AC20D802-5580-43FD-9652-B41FC0F29656}">
      <dgm:prSet/>
      <dgm:spPr/>
      <dgm:t>
        <a:bodyPr/>
        <a:lstStyle/>
        <a:p>
          <a:endParaRPr lang="en-GB">
            <a:latin typeface="Arial" panose="020B0604020202020204" pitchFamily="34" charset="0"/>
            <a:cs typeface="Arial" panose="020B0604020202020204" pitchFamily="34" charset="0"/>
          </a:endParaRPr>
        </a:p>
      </dgm:t>
    </dgm:pt>
    <dgm:pt modelId="{BAEEFEAF-BBBD-46E8-9028-8EA73BAB2E92}">
      <dgm:prSet phldrT="[Text]"/>
      <dgm:spPr>
        <a:solidFill>
          <a:schemeClr val="tx1">
            <a:lumMod val="40000"/>
            <a:lumOff val="60000"/>
          </a:schemeClr>
        </a:solidFill>
        <a:ln>
          <a:solidFill>
            <a:schemeClr val="bg1"/>
          </a:solidFill>
        </a:ln>
      </dgm:spPr>
      <dgm:t>
        <a:bodyPr/>
        <a:lstStyle/>
        <a:p>
          <a:r>
            <a:rPr lang="en-AU" dirty="0">
              <a:solidFill>
                <a:schemeClr val="accent6"/>
              </a:solidFill>
              <a:latin typeface="Arial" panose="020B0604020202020204" pitchFamily="34" charset="0"/>
              <a:cs typeface="Arial" panose="020B0604020202020204" pitchFamily="34" charset="0"/>
            </a:rPr>
            <a:t>Quakers Hill WRP Liquid stream options design – </a:t>
          </a:r>
          <a:r>
            <a:rPr lang="en-AU" b="1" i="1" dirty="0">
              <a:solidFill>
                <a:schemeClr val="accent6"/>
              </a:solidFill>
              <a:latin typeface="Arial" panose="020B0604020202020204" pitchFamily="34" charset="0"/>
              <a:cs typeface="Arial" panose="020B0604020202020204" pitchFamily="34" charset="0"/>
            </a:rPr>
            <a:t>MCA workshop</a:t>
          </a:r>
          <a:endParaRPr lang="en-GB" b="1" i="1" dirty="0">
            <a:solidFill>
              <a:schemeClr val="accent6"/>
            </a:solidFill>
            <a:latin typeface="Arial" panose="020B0604020202020204" pitchFamily="34" charset="0"/>
            <a:cs typeface="Arial" panose="020B0604020202020204" pitchFamily="34" charset="0"/>
          </a:endParaRPr>
        </a:p>
      </dgm:t>
    </dgm:pt>
    <dgm:pt modelId="{9393DFF8-5EF3-4623-9D57-3B59708FF809}" type="parTrans" cxnId="{FC00BE4C-62D7-4466-B923-F69528D93DDE}">
      <dgm:prSet/>
      <dgm:spPr/>
      <dgm:t>
        <a:bodyPr/>
        <a:lstStyle/>
        <a:p>
          <a:endParaRPr lang="en-GB">
            <a:latin typeface="Arial" panose="020B0604020202020204" pitchFamily="34" charset="0"/>
            <a:cs typeface="Arial" panose="020B0604020202020204" pitchFamily="34" charset="0"/>
          </a:endParaRPr>
        </a:p>
      </dgm:t>
    </dgm:pt>
    <dgm:pt modelId="{86421ED9-25A5-4F66-AD83-367A2130C0B7}" type="sibTrans" cxnId="{FC00BE4C-62D7-4466-B923-F69528D93DDE}">
      <dgm:prSet/>
      <dgm:spPr/>
      <dgm:t>
        <a:bodyPr/>
        <a:lstStyle/>
        <a:p>
          <a:endParaRPr lang="en-GB">
            <a:latin typeface="Arial" panose="020B0604020202020204" pitchFamily="34" charset="0"/>
            <a:cs typeface="Arial" panose="020B0604020202020204" pitchFamily="34" charset="0"/>
          </a:endParaRPr>
        </a:p>
      </dgm:t>
    </dgm:pt>
    <dgm:pt modelId="{60580A73-7BED-482B-BF6E-542171960FC8}">
      <dgm:prSet phldrT="[Text]"/>
      <dgm:spPr>
        <a:solidFill>
          <a:schemeClr val="tx1">
            <a:lumMod val="40000"/>
            <a:lumOff val="60000"/>
          </a:schemeClr>
        </a:solidFill>
      </dgm:spPr>
      <dgm:t>
        <a:bodyPr/>
        <a:lstStyle/>
        <a:p>
          <a:r>
            <a:rPr lang="en-AU" dirty="0">
              <a:solidFill>
                <a:schemeClr val="accent6"/>
              </a:solidFill>
              <a:latin typeface="Arial" panose="020B0604020202020204" pitchFamily="34" charset="0"/>
              <a:cs typeface="Arial" panose="020B0604020202020204" pitchFamily="34" charset="0"/>
            </a:rPr>
            <a:t>St Marys WRP solid stream options design – </a:t>
          </a:r>
          <a:r>
            <a:rPr lang="en-AU" b="1" i="1" dirty="0">
              <a:solidFill>
                <a:schemeClr val="accent6"/>
              </a:solidFill>
              <a:latin typeface="Arial" panose="020B0604020202020204" pitchFamily="34" charset="0"/>
              <a:cs typeface="Arial" panose="020B0604020202020204" pitchFamily="34" charset="0"/>
            </a:rPr>
            <a:t>MCA</a:t>
          </a:r>
          <a:r>
            <a:rPr lang="en-AU" dirty="0">
              <a:solidFill>
                <a:schemeClr val="accent6"/>
              </a:solidFill>
              <a:latin typeface="Arial" panose="020B0604020202020204" pitchFamily="34" charset="0"/>
              <a:cs typeface="Arial" panose="020B0604020202020204" pitchFamily="34" charset="0"/>
            </a:rPr>
            <a:t> </a:t>
          </a:r>
          <a:r>
            <a:rPr lang="en-AU" b="1" i="1" dirty="0">
              <a:solidFill>
                <a:schemeClr val="accent6"/>
              </a:solidFill>
              <a:latin typeface="Arial" panose="020B0604020202020204" pitchFamily="34" charset="0"/>
              <a:cs typeface="Arial" panose="020B0604020202020204" pitchFamily="34" charset="0"/>
            </a:rPr>
            <a:t>workshop</a:t>
          </a:r>
          <a:endParaRPr lang="en-GB" b="1" i="1" dirty="0">
            <a:solidFill>
              <a:schemeClr val="accent6"/>
            </a:solidFill>
            <a:latin typeface="Arial" panose="020B0604020202020204" pitchFamily="34" charset="0"/>
            <a:cs typeface="Arial" panose="020B0604020202020204" pitchFamily="34" charset="0"/>
          </a:endParaRPr>
        </a:p>
      </dgm:t>
    </dgm:pt>
    <dgm:pt modelId="{14FCF959-125D-43D7-B1D0-5683BFA68BED}" type="parTrans" cxnId="{5DB1866F-CE40-40B1-B5CE-2E1E098DEE71}">
      <dgm:prSet/>
      <dgm:spPr/>
      <dgm:t>
        <a:bodyPr/>
        <a:lstStyle/>
        <a:p>
          <a:endParaRPr lang="en-GB">
            <a:latin typeface="Arial" panose="020B0604020202020204" pitchFamily="34" charset="0"/>
            <a:cs typeface="Arial" panose="020B0604020202020204" pitchFamily="34" charset="0"/>
          </a:endParaRPr>
        </a:p>
      </dgm:t>
    </dgm:pt>
    <dgm:pt modelId="{6FACDC05-CE23-4DCC-982B-2DDD508E3AE0}" type="sibTrans" cxnId="{5DB1866F-CE40-40B1-B5CE-2E1E098DEE71}">
      <dgm:prSet/>
      <dgm:spPr/>
      <dgm:t>
        <a:bodyPr/>
        <a:lstStyle/>
        <a:p>
          <a:endParaRPr lang="en-GB">
            <a:latin typeface="Arial" panose="020B0604020202020204" pitchFamily="34" charset="0"/>
            <a:cs typeface="Arial" panose="020B0604020202020204" pitchFamily="34" charset="0"/>
          </a:endParaRPr>
        </a:p>
      </dgm:t>
    </dgm:pt>
    <dgm:pt modelId="{EE82E6BF-EE87-41FF-988A-8D26CB19FF5F}">
      <dgm:prSet/>
      <dgm:spPr>
        <a:solidFill>
          <a:schemeClr val="tx1">
            <a:lumMod val="40000"/>
            <a:lumOff val="60000"/>
          </a:schemeClr>
        </a:solidFill>
      </dgm:spPr>
      <dgm:t>
        <a:bodyPr/>
        <a:lstStyle/>
        <a:p>
          <a:r>
            <a:rPr lang="en-AU" dirty="0">
              <a:solidFill>
                <a:schemeClr val="accent6"/>
              </a:solidFill>
              <a:latin typeface="Arial" panose="020B0604020202020204" pitchFamily="34" charset="0"/>
              <a:cs typeface="Arial" panose="020B0604020202020204" pitchFamily="34" charset="0"/>
            </a:rPr>
            <a:t>Preferred Option for Concept Design</a:t>
          </a:r>
          <a:endParaRPr lang="en-GB" dirty="0">
            <a:solidFill>
              <a:schemeClr val="accent6"/>
            </a:solidFill>
            <a:latin typeface="Arial" panose="020B0604020202020204" pitchFamily="34" charset="0"/>
            <a:cs typeface="Arial" panose="020B0604020202020204" pitchFamily="34" charset="0"/>
          </a:endParaRPr>
        </a:p>
      </dgm:t>
    </dgm:pt>
    <dgm:pt modelId="{4FD4D753-0C0A-4228-BE1F-1F42FA5DAACC}" type="parTrans" cxnId="{2644D9BD-4641-400B-9A80-60E666F34B08}">
      <dgm:prSet/>
      <dgm:spPr/>
      <dgm:t>
        <a:bodyPr/>
        <a:lstStyle/>
        <a:p>
          <a:endParaRPr lang="en-GB">
            <a:latin typeface="Arial" panose="020B0604020202020204" pitchFamily="34" charset="0"/>
            <a:cs typeface="Arial" panose="020B0604020202020204" pitchFamily="34" charset="0"/>
          </a:endParaRPr>
        </a:p>
      </dgm:t>
    </dgm:pt>
    <dgm:pt modelId="{714F94AA-4D92-4408-B913-3C44EBC8D3C4}" type="sibTrans" cxnId="{2644D9BD-4641-400B-9A80-60E666F34B08}">
      <dgm:prSet/>
      <dgm:spPr/>
      <dgm:t>
        <a:bodyPr/>
        <a:lstStyle/>
        <a:p>
          <a:endParaRPr lang="en-GB">
            <a:latin typeface="Arial" panose="020B0604020202020204" pitchFamily="34" charset="0"/>
            <a:cs typeface="Arial" panose="020B0604020202020204" pitchFamily="34" charset="0"/>
          </a:endParaRPr>
        </a:p>
      </dgm:t>
    </dgm:pt>
    <dgm:pt modelId="{67DC70CD-DCD4-4011-988D-E9D5E0133B3E}" type="pres">
      <dgm:prSet presAssocID="{15E3260A-B9ED-4EBC-995E-DF253F030910}" presName="CompostProcess" presStyleCnt="0">
        <dgm:presLayoutVars>
          <dgm:dir/>
          <dgm:resizeHandles val="exact"/>
        </dgm:presLayoutVars>
      </dgm:prSet>
      <dgm:spPr/>
    </dgm:pt>
    <dgm:pt modelId="{39446D5C-8C56-40C4-9416-2ECF8093968D}" type="pres">
      <dgm:prSet presAssocID="{15E3260A-B9ED-4EBC-995E-DF253F030910}" presName="arrow" presStyleLbl="bgShp" presStyleIdx="0" presStyleCnt="1" custScaleX="117647"/>
      <dgm:spPr>
        <a:solidFill>
          <a:schemeClr val="tx1">
            <a:lumMod val="20000"/>
            <a:lumOff val="80000"/>
          </a:schemeClr>
        </a:solidFill>
      </dgm:spPr>
    </dgm:pt>
    <dgm:pt modelId="{E43BC2DF-CF09-4F9D-AF75-DC007A107AEE}" type="pres">
      <dgm:prSet presAssocID="{15E3260A-B9ED-4EBC-995E-DF253F030910}" presName="linearProcess" presStyleCnt="0"/>
      <dgm:spPr/>
    </dgm:pt>
    <dgm:pt modelId="{72F2608F-59F9-4AB5-9DA7-C1C98CBBD75B}" type="pres">
      <dgm:prSet presAssocID="{A7C2D15F-4D68-4CCD-BEA9-940DB00D8814}" presName="textNode" presStyleLbl="node1" presStyleIdx="0" presStyleCnt="4">
        <dgm:presLayoutVars>
          <dgm:bulletEnabled val="1"/>
        </dgm:presLayoutVars>
      </dgm:prSet>
      <dgm:spPr/>
    </dgm:pt>
    <dgm:pt modelId="{B9847940-37DE-401B-8578-0D27104757FB}" type="pres">
      <dgm:prSet presAssocID="{A494B3B7-6747-421E-BF56-FA0A27CF5206}" presName="sibTrans" presStyleCnt="0"/>
      <dgm:spPr/>
    </dgm:pt>
    <dgm:pt modelId="{A2B8EDA9-45EE-4381-8619-273AC3F31F90}" type="pres">
      <dgm:prSet presAssocID="{BAEEFEAF-BBBD-46E8-9028-8EA73BAB2E92}" presName="textNode" presStyleLbl="node1" presStyleIdx="1" presStyleCnt="4" custLinFactX="100000" custLinFactNeighborX="113835" custLinFactNeighborY="304">
        <dgm:presLayoutVars>
          <dgm:bulletEnabled val="1"/>
        </dgm:presLayoutVars>
      </dgm:prSet>
      <dgm:spPr/>
    </dgm:pt>
    <dgm:pt modelId="{0A998D67-E49C-457F-BF51-B6B5AF7B63B0}" type="pres">
      <dgm:prSet presAssocID="{86421ED9-25A5-4F66-AD83-367A2130C0B7}" presName="sibTrans" presStyleCnt="0"/>
      <dgm:spPr/>
    </dgm:pt>
    <dgm:pt modelId="{0391F29C-5616-44FF-8E8C-D36FE205F313}" type="pres">
      <dgm:prSet presAssocID="{60580A73-7BED-482B-BF6E-542171960FC8}" presName="textNode" presStyleLbl="node1" presStyleIdx="2" presStyleCnt="4" custLinFactX="-98824" custLinFactNeighborX="-100000" custLinFactNeighborY="-271">
        <dgm:presLayoutVars>
          <dgm:bulletEnabled val="1"/>
        </dgm:presLayoutVars>
      </dgm:prSet>
      <dgm:spPr/>
    </dgm:pt>
    <dgm:pt modelId="{89CB0FF7-4C37-49B5-95DE-834CCD58E01C}" type="pres">
      <dgm:prSet presAssocID="{6FACDC05-CE23-4DCC-982B-2DDD508E3AE0}" presName="sibTrans" presStyleCnt="0"/>
      <dgm:spPr/>
    </dgm:pt>
    <dgm:pt modelId="{995786C5-7012-46BC-99CC-BD5ADB29595B}" type="pres">
      <dgm:prSet presAssocID="{EE82E6BF-EE87-41FF-988A-8D26CB19FF5F}" presName="textNode" presStyleLbl="node1" presStyleIdx="3" presStyleCnt="4">
        <dgm:presLayoutVars>
          <dgm:bulletEnabled val="1"/>
        </dgm:presLayoutVars>
      </dgm:prSet>
      <dgm:spPr/>
    </dgm:pt>
  </dgm:ptLst>
  <dgm:cxnLst>
    <dgm:cxn modelId="{AC20D802-5580-43FD-9652-B41FC0F29656}" srcId="{15E3260A-B9ED-4EBC-995E-DF253F030910}" destId="{A7C2D15F-4D68-4CCD-BEA9-940DB00D8814}" srcOrd="0" destOrd="0" parTransId="{A5FECB1D-FD59-4DF4-AF46-54C81CED4BFC}" sibTransId="{A494B3B7-6747-421E-BF56-FA0A27CF5206}"/>
    <dgm:cxn modelId="{4F365104-52A8-48C1-951F-C7638A1775C6}" type="presOf" srcId="{15E3260A-B9ED-4EBC-995E-DF253F030910}" destId="{67DC70CD-DCD4-4011-988D-E9D5E0133B3E}" srcOrd="0" destOrd="0" presId="urn:microsoft.com/office/officeart/2005/8/layout/hProcess9"/>
    <dgm:cxn modelId="{DB182D23-9B4B-4965-AC1A-850510147AF6}" type="presOf" srcId="{EE82E6BF-EE87-41FF-988A-8D26CB19FF5F}" destId="{995786C5-7012-46BC-99CC-BD5ADB29595B}" srcOrd="0" destOrd="0" presId="urn:microsoft.com/office/officeart/2005/8/layout/hProcess9"/>
    <dgm:cxn modelId="{852B5E48-6393-4CC9-908C-ED04E2C8C542}" type="presOf" srcId="{60580A73-7BED-482B-BF6E-542171960FC8}" destId="{0391F29C-5616-44FF-8E8C-D36FE205F313}" srcOrd="0" destOrd="0" presId="urn:microsoft.com/office/officeart/2005/8/layout/hProcess9"/>
    <dgm:cxn modelId="{08F10149-F303-4CFC-AB3B-282B03A70417}" type="presOf" srcId="{A7C2D15F-4D68-4CCD-BEA9-940DB00D8814}" destId="{72F2608F-59F9-4AB5-9DA7-C1C98CBBD75B}" srcOrd="0" destOrd="0" presId="urn:microsoft.com/office/officeart/2005/8/layout/hProcess9"/>
    <dgm:cxn modelId="{FC00BE4C-62D7-4466-B923-F69528D93DDE}" srcId="{15E3260A-B9ED-4EBC-995E-DF253F030910}" destId="{BAEEFEAF-BBBD-46E8-9028-8EA73BAB2E92}" srcOrd="1" destOrd="0" parTransId="{9393DFF8-5EF3-4623-9D57-3B59708FF809}" sibTransId="{86421ED9-25A5-4F66-AD83-367A2130C0B7}"/>
    <dgm:cxn modelId="{5DB1866F-CE40-40B1-B5CE-2E1E098DEE71}" srcId="{15E3260A-B9ED-4EBC-995E-DF253F030910}" destId="{60580A73-7BED-482B-BF6E-542171960FC8}" srcOrd="2" destOrd="0" parTransId="{14FCF959-125D-43D7-B1D0-5683BFA68BED}" sibTransId="{6FACDC05-CE23-4DCC-982B-2DDD508E3AE0}"/>
    <dgm:cxn modelId="{07E35985-8163-4535-9AAF-DD4169CACA63}" type="presOf" srcId="{BAEEFEAF-BBBD-46E8-9028-8EA73BAB2E92}" destId="{A2B8EDA9-45EE-4381-8619-273AC3F31F90}" srcOrd="0" destOrd="0" presId="urn:microsoft.com/office/officeart/2005/8/layout/hProcess9"/>
    <dgm:cxn modelId="{2644D9BD-4641-400B-9A80-60E666F34B08}" srcId="{15E3260A-B9ED-4EBC-995E-DF253F030910}" destId="{EE82E6BF-EE87-41FF-988A-8D26CB19FF5F}" srcOrd="3" destOrd="0" parTransId="{4FD4D753-0C0A-4228-BE1F-1F42FA5DAACC}" sibTransId="{714F94AA-4D92-4408-B913-3C44EBC8D3C4}"/>
    <dgm:cxn modelId="{9C81F0D7-E1C5-4C7A-8A4E-5EE5583A4D3F}" type="presParOf" srcId="{67DC70CD-DCD4-4011-988D-E9D5E0133B3E}" destId="{39446D5C-8C56-40C4-9416-2ECF8093968D}" srcOrd="0" destOrd="0" presId="urn:microsoft.com/office/officeart/2005/8/layout/hProcess9"/>
    <dgm:cxn modelId="{74425D0D-0347-4EF7-8284-48349ED21544}" type="presParOf" srcId="{67DC70CD-DCD4-4011-988D-E9D5E0133B3E}" destId="{E43BC2DF-CF09-4F9D-AF75-DC007A107AEE}" srcOrd="1" destOrd="0" presId="urn:microsoft.com/office/officeart/2005/8/layout/hProcess9"/>
    <dgm:cxn modelId="{E6DE94D4-72B2-4ED4-90FC-C9939F57EE97}" type="presParOf" srcId="{E43BC2DF-CF09-4F9D-AF75-DC007A107AEE}" destId="{72F2608F-59F9-4AB5-9DA7-C1C98CBBD75B}" srcOrd="0" destOrd="0" presId="urn:microsoft.com/office/officeart/2005/8/layout/hProcess9"/>
    <dgm:cxn modelId="{0B93CB02-B2F4-4F45-9F5A-9C92EDA170B1}" type="presParOf" srcId="{E43BC2DF-CF09-4F9D-AF75-DC007A107AEE}" destId="{B9847940-37DE-401B-8578-0D27104757FB}" srcOrd="1" destOrd="0" presId="urn:microsoft.com/office/officeart/2005/8/layout/hProcess9"/>
    <dgm:cxn modelId="{131B7EFA-1FC7-4C60-BBE8-0A265CDAE55B}" type="presParOf" srcId="{E43BC2DF-CF09-4F9D-AF75-DC007A107AEE}" destId="{A2B8EDA9-45EE-4381-8619-273AC3F31F90}" srcOrd="2" destOrd="0" presId="urn:microsoft.com/office/officeart/2005/8/layout/hProcess9"/>
    <dgm:cxn modelId="{53917CB0-ACD0-4B3B-B44F-FB4DB2BA7D32}" type="presParOf" srcId="{E43BC2DF-CF09-4F9D-AF75-DC007A107AEE}" destId="{0A998D67-E49C-457F-BF51-B6B5AF7B63B0}" srcOrd="3" destOrd="0" presId="urn:microsoft.com/office/officeart/2005/8/layout/hProcess9"/>
    <dgm:cxn modelId="{5412178C-9A73-45EC-95AF-57C21CA6E72C}" type="presParOf" srcId="{E43BC2DF-CF09-4F9D-AF75-DC007A107AEE}" destId="{0391F29C-5616-44FF-8E8C-D36FE205F313}" srcOrd="4" destOrd="0" presId="urn:microsoft.com/office/officeart/2005/8/layout/hProcess9"/>
    <dgm:cxn modelId="{871D1020-3867-4F22-BA64-3A9E6EDF65CA}" type="presParOf" srcId="{E43BC2DF-CF09-4F9D-AF75-DC007A107AEE}" destId="{89CB0FF7-4C37-49B5-95DE-834CCD58E01C}" srcOrd="5" destOrd="0" presId="urn:microsoft.com/office/officeart/2005/8/layout/hProcess9"/>
    <dgm:cxn modelId="{02F1156E-981C-48AE-8F01-364C7A44A09E}" type="presParOf" srcId="{E43BC2DF-CF09-4F9D-AF75-DC007A107AEE}" destId="{995786C5-7012-46BC-99CC-BD5ADB29595B}" srcOrd="6"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446D5C-8C56-40C4-9416-2ECF8093968D}">
      <dsp:nvSpPr>
        <dsp:cNvPr id="0" name=""/>
        <dsp:cNvSpPr/>
      </dsp:nvSpPr>
      <dsp:spPr>
        <a:xfrm>
          <a:off x="1" y="0"/>
          <a:ext cx="5151723" cy="3048000"/>
        </a:xfrm>
        <a:prstGeom prst="rightArrow">
          <a:avLst/>
        </a:prstGeom>
        <a:solidFill>
          <a:schemeClr val="tx1">
            <a:lumMod val="20000"/>
            <a:lumOff val="80000"/>
          </a:schemeClr>
        </a:solidFill>
        <a:ln>
          <a:noFill/>
        </a:ln>
        <a:effectLst/>
      </dsp:spPr>
      <dsp:style>
        <a:lnRef idx="0">
          <a:scrgbClr r="0" g="0" b="0"/>
        </a:lnRef>
        <a:fillRef idx="1">
          <a:scrgbClr r="0" g="0" b="0"/>
        </a:fillRef>
        <a:effectRef idx="0">
          <a:scrgbClr r="0" g="0" b="0"/>
        </a:effectRef>
        <a:fontRef idx="minor"/>
      </dsp:style>
    </dsp:sp>
    <dsp:sp modelId="{72F2608F-59F9-4AB5-9DA7-C1C98CBBD75B}">
      <dsp:nvSpPr>
        <dsp:cNvPr id="0" name=""/>
        <dsp:cNvSpPr/>
      </dsp:nvSpPr>
      <dsp:spPr>
        <a:xfrm>
          <a:off x="2578" y="914400"/>
          <a:ext cx="1240137" cy="1219200"/>
        </a:xfrm>
        <a:prstGeom prst="roundRect">
          <a:avLst/>
        </a:prstGeom>
        <a:solidFill>
          <a:schemeClr val="tx1">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AU" sz="1200" kern="1200" dirty="0">
              <a:solidFill>
                <a:schemeClr val="accent6"/>
              </a:solidFill>
              <a:latin typeface="Arial" panose="020B0604020202020204" pitchFamily="34" charset="0"/>
              <a:cs typeface="Arial" panose="020B0604020202020204" pitchFamily="34" charset="0"/>
            </a:rPr>
            <a:t>Overall Scheme options selection – </a:t>
          </a:r>
          <a:r>
            <a:rPr lang="en-AU" sz="1200" b="1" i="1" kern="1200" dirty="0">
              <a:solidFill>
                <a:schemeClr val="accent6"/>
              </a:solidFill>
              <a:latin typeface="Arial" panose="020B0604020202020204" pitchFamily="34" charset="0"/>
              <a:cs typeface="Arial" panose="020B0604020202020204" pitchFamily="34" charset="0"/>
            </a:rPr>
            <a:t>MCA workshop </a:t>
          </a:r>
          <a:endParaRPr lang="en-GB" sz="1200" kern="1200" dirty="0">
            <a:solidFill>
              <a:schemeClr val="accent6"/>
            </a:solidFill>
            <a:latin typeface="Arial" panose="020B0604020202020204" pitchFamily="34" charset="0"/>
            <a:cs typeface="Arial" panose="020B0604020202020204" pitchFamily="34" charset="0"/>
          </a:endParaRPr>
        </a:p>
      </dsp:txBody>
      <dsp:txXfrm>
        <a:off x="62094" y="973916"/>
        <a:ext cx="1121105" cy="1100168"/>
      </dsp:txXfrm>
    </dsp:sp>
    <dsp:sp modelId="{A2B8EDA9-45EE-4381-8619-273AC3F31F90}">
      <dsp:nvSpPr>
        <dsp:cNvPr id="0" name=""/>
        <dsp:cNvSpPr/>
      </dsp:nvSpPr>
      <dsp:spPr>
        <a:xfrm>
          <a:off x="2615445" y="918106"/>
          <a:ext cx="1240137" cy="1219200"/>
        </a:xfrm>
        <a:prstGeom prst="roundRect">
          <a:avLst/>
        </a:prstGeom>
        <a:solidFill>
          <a:schemeClr val="tx1">
            <a:lumMod val="40000"/>
            <a:lumOff val="60000"/>
          </a:schemeClr>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AU" sz="1200" kern="1200" dirty="0">
              <a:solidFill>
                <a:schemeClr val="accent6"/>
              </a:solidFill>
              <a:latin typeface="Arial" panose="020B0604020202020204" pitchFamily="34" charset="0"/>
              <a:cs typeface="Arial" panose="020B0604020202020204" pitchFamily="34" charset="0"/>
            </a:rPr>
            <a:t>Quakers Hill WRP Liquid stream options design – </a:t>
          </a:r>
          <a:r>
            <a:rPr lang="en-AU" sz="1200" b="1" i="1" kern="1200" dirty="0">
              <a:solidFill>
                <a:schemeClr val="accent6"/>
              </a:solidFill>
              <a:latin typeface="Arial" panose="020B0604020202020204" pitchFamily="34" charset="0"/>
              <a:cs typeface="Arial" panose="020B0604020202020204" pitchFamily="34" charset="0"/>
            </a:rPr>
            <a:t>MCA workshop</a:t>
          </a:r>
          <a:endParaRPr lang="en-GB" sz="1200" b="1" i="1" kern="1200" dirty="0">
            <a:solidFill>
              <a:schemeClr val="accent6"/>
            </a:solidFill>
            <a:latin typeface="Arial" panose="020B0604020202020204" pitchFamily="34" charset="0"/>
            <a:cs typeface="Arial" panose="020B0604020202020204" pitchFamily="34" charset="0"/>
          </a:endParaRPr>
        </a:p>
      </dsp:txBody>
      <dsp:txXfrm>
        <a:off x="2674961" y="977622"/>
        <a:ext cx="1121105" cy="1100168"/>
      </dsp:txXfrm>
    </dsp:sp>
    <dsp:sp modelId="{0391F29C-5616-44FF-8E8C-D36FE205F313}">
      <dsp:nvSpPr>
        <dsp:cNvPr id="0" name=""/>
        <dsp:cNvSpPr/>
      </dsp:nvSpPr>
      <dsp:spPr>
        <a:xfrm>
          <a:off x="1319306" y="911095"/>
          <a:ext cx="1240137" cy="1219200"/>
        </a:xfrm>
        <a:prstGeom prst="roundRect">
          <a:avLst/>
        </a:prstGeom>
        <a:solidFill>
          <a:schemeClr val="tx1">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AU" sz="1200" kern="1200" dirty="0">
              <a:solidFill>
                <a:schemeClr val="accent6"/>
              </a:solidFill>
              <a:latin typeface="Arial" panose="020B0604020202020204" pitchFamily="34" charset="0"/>
              <a:cs typeface="Arial" panose="020B0604020202020204" pitchFamily="34" charset="0"/>
            </a:rPr>
            <a:t>St Marys WRP solid stream options design – </a:t>
          </a:r>
          <a:r>
            <a:rPr lang="en-AU" sz="1200" b="1" i="1" kern="1200" dirty="0">
              <a:solidFill>
                <a:schemeClr val="accent6"/>
              </a:solidFill>
              <a:latin typeface="Arial" panose="020B0604020202020204" pitchFamily="34" charset="0"/>
              <a:cs typeface="Arial" panose="020B0604020202020204" pitchFamily="34" charset="0"/>
            </a:rPr>
            <a:t>MCA</a:t>
          </a:r>
          <a:r>
            <a:rPr lang="en-AU" sz="1200" kern="1200" dirty="0">
              <a:solidFill>
                <a:schemeClr val="accent6"/>
              </a:solidFill>
              <a:latin typeface="Arial" panose="020B0604020202020204" pitchFamily="34" charset="0"/>
              <a:cs typeface="Arial" panose="020B0604020202020204" pitchFamily="34" charset="0"/>
            </a:rPr>
            <a:t> </a:t>
          </a:r>
          <a:r>
            <a:rPr lang="en-AU" sz="1200" b="1" i="1" kern="1200" dirty="0">
              <a:solidFill>
                <a:schemeClr val="accent6"/>
              </a:solidFill>
              <a:latin typeface="Arial" panose="020B0604020202020204" pitchFamily="34" charset="0"/>
              <a:cs typeface="Arial" panose="020B0604020202020204" pitchFamily="34" charset="0"/>
            </a:rPr>
            <a:t>workshop</a:t>
          </a:r>
          <a:endParaRPr lang="en-GB" sz="1200" b="1" i="1" kern="1200" dirty="0">
            <a:solidFill>
              <a:schemeClr val="accent6"/>
            </a:solidFill>
            <a:latin typeface="Arial" panose="020B0604020202020204" pitchFamily="34" charset="0"/>
            <a:cs typeface="Arial" panose="020B0604020202020204" pitchFamily="34" charset="0"/>
          </a:endParaRPr>
        </a:p>
      </dsp:txBody>
      <dsp:txXfrm>
        <a:off x="1378822" y="970611"/>
        <a:ext cx="1121105" cy="1100168"/>
      </dsp:txXfrm>
    </dsp:sp>
    <dsp:sp modelId="{995786C5-7012-46BC-99CC-BD5ADB29595B}">
      <dsp:nvSpPr>
        <dsp:cNvPr id="0" name=""/>
        <dsp:cNvSpPr/>
      </dsp:nvSpPr>
      <dsp:spPr>
        <a:xfrm>
          <a:off x="3909010" y="914400"/>
          <a:ext cx="1240137" cy="1219200"/>
        </a:xfrm>
        <a:prstGeom prst="roundRect">
          <a:avLst/>
        </a:prstGeom>
        <a:solidFill>
          <a:schemeClr val="tx1">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AU" sz="1200" kern="1200" dirty="0">
              <a:solidFill>
                <a:schemeClr val="accent6"/>
              </a:solidFill>
              <a:latin typeface="Arial" panose="020B0604020202020204" pitchFamily="34" charset="0"/>
              <a:cs typeface="Arial" panose="020B0604020202020204" pitchFamily="34" charset="0"/>
            </a:rPr>
            <a:t>Preferred Option for Concept Design</a:t>
          </a:r>
          <a:endParaRPr lang="en-GB" sz="1200" kern="1200" dirty="0">
            <a:solidFill>
              <a:schemeClr val="accent6"/>
            </a:solidFill>
            <a:latin typeface="Arial" panose="020B0604020202020204" pitchFamily="34" charset="0"/>
            <a:cs typeface="Arial" panose="020B0604020202020204" pitchFamily="34" charset="0"/>
          </a:endParaRPr>
        </a:p>
      </dsp:txBody>
      <dsp:txXfrm>
        <a:off x="3968526" y="973916"/>
        <a:ext cx="1121105" cy="1100168"/>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AU"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12A36AD-C140-47B5-A0AA-2808AF1C1C9D}" type="datetimeFigureOut">
              <a:rPr lang="en-AU" smtClean="0"/>
              <a:t>31/01/2023</a:t>
            </a:fld>
            <a:endParaRPr lang="en-AU"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AU"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6A420D9-E2BA-4BD5-B845-F55DFC0118AC}" type="slidenum">
              <a:rPr lang="en-AU" smtClean="0"/>
              <a:t>‹#›</a:t>
            </a:fld>
            <a:endParaRPr lang="en-AU" dirty="0"/>
          </a:p>
        </p:txBody>
      </p:sp>
    </p:spTree>
    <p:extLst>
      <p:ext uri="{BB962C8B-B14F-4D97-AF65-F5344CB8AC3E}">
        <p14:creationId xmlns:p14="http://schemas.microsoft.com/office/powerpoint/2010/main" val="268497846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AU"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763829E-EB69-4A98-9D54-8D6822520B27}" type="datetimeFigureOut">
              <a:rPr lang="en-AU" smtClean="0"/>
              <a:t>31/01/2023</a:t>
            </a:fld>
            <a:endParaRPr lang="en-AU"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AU"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AU"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EF05BAA-92F6-4DEA-A832-E4B15A2F525C}" type="slidenum">
              <a:rPr lang="en-AU" smtClean="0"/>
              <a:t>‹#›</a:t>
            </a:fld>
            <a:endParaRPr lang="en-AU" dirty="0"/>
          </a:p>
        </p:txBody>
      </p:sp>
    </p:spTree>
    <p:extLst>
      <p:ext uri="{BB962C8B-B14F-4D97-AF65-F5344CB8AC3E}">
        <p14:creationId xmlns:p14="http://schemas.microsoft.com/office/powerpoint/2010/main" val="20399785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0EF05BAA-92F6-4DEA-A832-E4B15A2F525C}" type="slidenum">
              <a:rPr lang="en-AU" smtClean="0"/>
              <a:t>1</a:t>
            </a:fld>
            <a:endParaRPr lang="en-AU" dirty="0"/>
          </a:p>
        </p:txBody>
      </p:sp>
    </p:spTree>
    <p:extLst>
      <p:ext uri="{BB962C8B-B14F-4D97-AF65-F5344CB8AC3E}">
        <p14:creationId xmlns:p14="http://schemas.microsoft.com/office/powerpoint/2010/main" val="5960891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In 2015 the LSC strategy document was signed. Key to this, was the corporate strategy alignment.</a:t>
            </a:r>
          </a:p>
          <a:p>
            <a:r>
              <a:rPr lang="en-AU" dirty="0"/>
              <a:t>The cut-out on this slide is from the original LSC strategy document which briefed the ongoing delivery of the program. Within that document was the requirement to align with SW corporate sustainability goals and that the plant should:</a:t>
            </a:r>
          </a:p>
          <a:p>
            <a:pPr marL="171450" indent="-171450">
              <a:buFontTx/>
              <a:buChar char="-"/>
            </a:pPr>
            <a:r>
              <a:rPr lang="en-AU" dirty="0"/>
              <a:t>Enable renewable energy generation.</a:t>
            </a:r>
          </a:p>
          <a:p>
            <a:pPr marL="171450" indent="-171450">
              <a:buFontTx/>
              <a:buChar char="-"/>
            </a:pPr>
            <a:r>
              <a:rPr lang="en-AU" dirty="0"/>
              <a:t>Allow co-digestion of external waste</a:t>
            </a:r>
          </a:p>
          <a:p>
            <a:pPr marL="171450" indent="-171450">
              <a:buFontTx/>
              <a:buChar char="-"/>
            </a:pPr>
            <a:r>
              <a:rPr lang="en-AU" dirty="0"/>
              <a:t>Allow recovery of nutrients and biosolids.</a:t>
            </a:r>
          </a:p>
          <a:p>
            <a:pPr marL="0" indent="0">
              <a:buFontTx/>
              <a:buNone/>
            </a:pPr>
            <a:endParaRPr lang="en-AU" dirty="0"/>
          </a:p>
          <a:p>
            <a:pPr marL="0" indent="0">
              <a:buFontTx/>
              <a:buNone/>
            </a:pPr>
            <a:r>
              <a:rPr lang="en-AU" dirty="0"/>
              <a:t>So the combination of previous planning work and alignment with the organisations strategic goals was key to setting the ongoing direction of the program. </a:t>
            </a:r>
          </a:p>
          <a:p>
            <a:endParaRPr lang="en-AU" dirty="0"/>
          </a:p>
        </p:txBody>
      </p:sp>
      <p:sp>
        <p:nvSpPr>
          <p:cNvPr id="4" name="Slide Number Placeholder 3"/>
          <p:cNvSpPr>
            <a:spLocks noGrp="1"/>
          </p:cNvSpPr>
          <p:nvPr>
            <p:ph type="sldNum" sz="quarter" idx="5"/>
          </p:nvPr>
        </p:nvSpPr>
        <p:spPr/>
        <p:txBody>
          <a:bodyPr/>
          <a:lstStyle/>
          <a:p>
            <a:fld id="{0CDD95D5-3204-4267-AC1C-2EF61D306A9B}" type="slidenum">
              <a:rPr lang="en-US" smtClean="0"/>
              <a:t>12</a:t>
            </a:fld>
            <a:endParaRPr lang="en-US" dirty="0"/>
          </a:p>
        </p:txBody>
      </p:sp>
    </p:spTree>
    <p:extLst>
      <p:ext uri="{BB962C8B-B14F-4D97-AF65-F5344CB8AC3E}">
        <p14:creationId xmlns:p14="http://schemas.microsoft.com/office/powerpoint/2010/main" val="40111088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The project team went into the detailed planning phase to ultimately develop the preferred option to receive waste primary and waste activated sludge from the St Marys site and also import sludge via pipeline from the newly upgraded Quakers Hill WRP. This required an conversion of the existing aerobic digesters at St Marys into anaerobic digesters to allow for energy capture through biogas production</a:t>
            </a:r>
          </a:p>
          <a:p>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Cost and non-cost planning, illustrated here with the MCA outcomes resulted in the selection of that preferred option, of a regional solids facility at St Marys. Notably the planning found that option to be more robust and have a better resource recovery outcome.</a:t>
            </a:r>
          </a:p>
          <a:p>
            <a:endParaRPr lang="en-AU" sz="1200" kern="1200" dirty="0">
              <a:solidFill>
                <a:schemeClr val="tx1"/>
              </a:solidFill>
              <a:effectLst/>
              <a:latin typeface="+mn-lt"/>
              <a:ea typeface="+mn-ea"/>
              <a:cs typeface="+mn-cs"/>
            </a:endParaRPr>
          </a:p>
          <a:p>
            <a:r>
              <a:rPr lang="en-AU" sz="1200" dirty="0">
                <a:solidFill>
                  <a:schemeClr val="tx1">
                    <a:tint val="75000"/>
                  </a:schemeClr>
                </a:solidFill>
              </a:rPr>
              <a:t>I’d like to point out here that many outcomes of the project, such as the use of a cogeneration, were facilitated through economies of scale in combining the two sites. The combined treatment hub made that investment competitive, compared to having two separate co-generation sites – which ultimately led to that higher resource recovery score in the MCA..</a:t>
            </a:r>
            <a:endParaRPr lang="en-AU" sz="1200" kern="1200" dirty="0">
              <a:solidFill>
                <a:schemeClr val="tx1"/>
              </a:solidFill>
              <a:effectLst/>
              <a:latin typeface="+mn-lt"/>
              <a:ea typeface="+mn-ea"/>
              <a:cs typeface="+mn-cs"/>
            </a:endParaRPr>
          </a:p>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DD95D5-3204-4267-AC1C-2EF61D306A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5206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 project methodology was based around integrated system planning. </a:t>
            </a:r>
            <a:r>
              <a:rPr lang="en-AU" sz="1200" kern="1200" dirty="0">
                <a:solidFill>
                  <a:schemeClr val="tx1"/>
                </a:solidFill>
                <a:effectLst/>
                <a:latin typeface="+mn-lt"/>
                <a:ea typeface="+mn-ea"/>
                <a:cs typeface="+mn-cs"/>
              </a:rPr>
              <a:t>The planning process required integration of multiple packages of work to minimise the risk of designing incompatible processes. We’re looking at two sites here so a key focus had to be compatibility between liquid stream upgrades selected at Quakers Hill, the sludge pipeline transfer and design of solids receival and treatment at St Marys.</a:t>
            </a:r>
          </a:p>
          <a:p>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The project methodology required a balance of both planning and engineering detail. There was an iterative approach between strategic planning and concept feasibility. The regional scheme level options were developed and chosen, and then plant level details for each site were developed. The plant level solution were then taken back into the lens of the regional planning decisions to confirm we’re still on the right track without fatal flaws. </a:t>
            </a:r>
          </a:p>
          <a:p>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An example of this is that centrate nutrient loads from the full regional biosolid facility would cause the liquid stream at St Marys to fall over – how do those loads get managed, do you need a bigger liquid stream at St Marys? </a:t>
            </a:r>
          </a:p>
          <a:p>
            <a:endParaRPr lang="en-AU" sz="1200" kern="1200" dirty="0">
              <a:solidFill>
                <a:schemeClr val="tx1"/>
              </a:solidFill>
              <a:effectLst/>
              <a:latin typeface="+mn-lt"/>
              <a:ea typeface="+mn-ea"/>
              <a:cs typeface="+mn-cs"/>
            </a:endParaRPr>
          </a:p>
          <a:p>
            <a:endParaRPr lang="en-AU" dirty="0"/>
          </a:p>
        </p:txBody>
      </p:sp>
      <p:sp>
        <p:nvSpPr>
          <p:cNvPr id="4" name="Slide Number Placeholder 3"/>
          <p:cNvSpPr>
            <a:spLocks noGrp="1"/>
          </p:cNvSpPr>
          <p:nvPr>
            <p:ph type="sldNum" sz="quarter" idx="5"/>
          </p:nvPr>
        </p:nvSpPr>
        <p:spPr/>
        <p:txBody>
          <a:bodyPr/>
          <a:lstStyle/>
          <a:p>
            <a:fld id="{0CDD95D5-3204-4267-AC1C-2EF61D306A9B}" type="slidenum">
              <a:rPr lang="en-US" smtClean="0"/>
              <a:t>14</a:t>
            </a:fld>
            <a:endParaRPr lang="en-US" dirty="0"/>
          </a:p>
        </p:txBody>
      </p:sp>
    </p:spTree>
    <p:extLst>
      <p:ext uri="{BB962C8B-B14F-4D97-AF65-F5344CB8AC3E}">
        <p14:creationId xmlns:p14="http://schemas.microsoft.com/office/powerpoint/2010/main" val="9870892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0EF05BAA-92F6-4DEA-A832-E4B15A2F525C}" type="slidenum">
              <a:rPr lang="en-AU" smtClean="0"/>
              <a:t>15</a:t>
            </a:fld>
            <a:endParaRPr lang="en-AU" dirty="0"/>
          </a:p>
        </p:txBody>
      </p:sp>
    </p:spTree>
    <p:extLst>
      <p:ext uri="{BB962C8B-B14F-4D97-AF65-F5344CB8AC3E}">
        <p14:creationId xmlns:p14="http://schemas.microsoft.com/office/powerpoint/2010/main" val="18669239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No we turned our attention to the design.</a:t>
            </a:r>
          </a:p>
          <a:p>
            <a:endParaRPr lang="en-AU" dirty="0"/>
          </a:p>
        </p:txBody>
      </p:sp>
      <p:sp>
        <p:nvSpPr>
          <p:cNvPr id="4" name="Slide Number Placeholder 3"/>
          <p:cNvSpPr>
            <a:spLocks noGrp="1"/>
          </p:cNvSpPr>
          <p:nvPr>
            <p:ph type="sldNum" sz="quarter" idx="5"/>
          </p:nvPr>
        </p:nvSpPr>
        <p:spPr/>
        <p:txBody>
          <a:bodyPr/>
          <a:lstStyle/>
          <a:p>
            <a:fld id="{0CDD95D5-3204-4267-AC1C-2EF61D306A9B}" type="slidenum">
              <a:rPr lang="en-US" smtClean="0"/>
              <a:t>16</a:t>
            </a:fld>
            <a:endParaRPr lang="en-US" dirty="0"/>
          </a:p>
        </p:txBody>
      </p:sp>
    </p:spTree>
    <p:extLst>
      <p:ext uri="{BB962C8B-B14F-4D97-AF65-F5344CB8AC3E}">
        <p14:creationId xmlns:p14="http://schemas.microsoft.com/office/powerpoint/2010/main" val="12759472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i="0" dirty="0"/>
              <a:t>We can’t talk about the plant without discussing thermal hydrolysis process train. THP was selected in the detailed option phase as a preferred technology. Which I’ll talk through the concept very briefly here, apologies there are many out there much better versed in the technology than me.</a:t>
            </a:r>
          </a:p>
          <a:p>
            <a:endParaRPr lang="en-AU" i="0" dirty="0"/>
          </a:p>
          <a:p>
            <a:r>
              <a:rPr lang="en-AU" i="0" dirty="0"/>
              <a:t>The idea is that thermal hydrolysis can shortcut the hydrolysis step in the digesters, and pre-treat the sludge in two main steps. Firstly via pressure cooking (at around 160 degrees and 6 atmospheres). And then via rapid depressurisation or flashing, the best analogy is pressure cooking and blending your food before you eat it. This means:</a:t>
            </a:r>
          </a:p>
          <a:p>
            <a:pPr marL="171450" indent="-171450">
              <a:buFontTx/>
              <a:buChar char="-"/>
            </a:pPr>
            <a:r>
              <a:rPr lang="en-AU" i="0" dirty="0"/>
              <a:t>Cellular material  - specifically waste activated sludge or secondary sludge, is made more bioavailable.</a:t>
            </a:r>
          </a:p>
          <a:p>
            <a:pPr marL="171450" indent="-171450">
              <a:buFontTx/>
              <a:buChar char="-"/>
            </a:pPr>
            <a:r>
              <a:rPr lang="en-AU" i="0" dirty="0"/>
              <a:t>The sludge is easier to digest and gets a higher VSR</a:t>
            </a:r>
          </a:p>
          <a:p>
            <a:pPr marL="171450" indent="-171450">
              <a:buFontTx/>
              <a:buChar char="-"/>
            </a:pPr>
            <a:r>
              <a:rPr lang="en-AU" i="0" dirty="0"/>
              <a:t>The sludge is less viscous so you run a digester at a higher concentration, effectively cramming more stuff into the same volume. This benefit is really key here. The THP process meant that the biosolids hub could treat the loads of the whole region, without the need to build any new digesters in the form of enormous concrete tanks. With conventional digestion would have needed around 6 digesters, whereas with THP you can operate with three.</a:t>
            </a:r>
          </a:p>
          <a:p>
            <a:pPr marL="171450" indent="-171450">
              <a:buFontTx/>
              <a:buChar char="-"/>
            </a:pPr>
            <a:r>
              <a:rPr lang="en-AU" i="0" dirty="0"/>
              <a:t>The final sludge product is easier to dewater in a centrifuge – so you get a drier cake, and hence you’re carting a drier product. The planning estimated that the combination of improved VSR and dewaterability accounted for about 35% or 30 tonnes a day of trucked biosolids reduction. </a:t>
            </a:r>
          </a:p>
          <a:p>
            <a:pPr marL="0" indent="0">
              <a:buFontTx/>
              <a:buNone/>
            </a:pPr>
            <a:endParaRPr lang="en-AU" i="0" dirty="0"/>
          </a:p>
          <a:p>
            <a:pPr marL="0" indent="0">
              <a:buFontTx/>
              <a:buNone/>
            </a:pPr>
            <a:r>
              <a:rPr lang="en-AU" i="0" dirty="0"/>
              <a:t>With THP there are risks, including </a:t>
            </a:r>
          </a:p>
          <a:p>
            <a:pPr marL="171450" indent="-171450">
              <a:buFontTx/>
              <a:buChar char="-"/>
            </a:pPr>
            <a:r>
              <a:rPr lang="en-AU" i="0" dirty="0"/>
              <a:t>The impact of side streams on the liquid stream performance.</a:t>
            </a:r>
          </a:p>
          <a:p>
            <a:pPr marL="171450" indent="-171450">
              <a:buFontTx/>
              <a:buChar char="-"/>
            </a:pPr>
            <a:r>
              <a:rPr lang="en-AU" i="0" dirty="0"/>
              <a:t>The high temperatures are known to create a recalcitrant colour through the maillard reaction. St Marys feeds an AWTP, where the impacts of this colour are largely unknown.</a:t>
            </a:r>
          </a:p>
          <a:p>
            <a:pPr marL="171450" indent="-171450">
              <a:buFontTx/>
              <a:buChar char="-"/>
            </a:pPr>
            <a:r>
              <a:rPr lang="en-AU" i="0" dirty="0"/>
              <a:t>The higher complexity of the plant is a risk from an operational perspective.</a:t>
            </a:r>
            <a:endParaRPr lang="en-AU" b="1" i="1" dirty="0">
              <a:highlight>
                <a:srgbClr val="FFFF00"/>
              </a:highlight>
            </a:endParaRPr>
          </a:p>
        </p:txBody>
      </p:sp>
      <p:sp>
        <p:nvSpPr>
          <p:cNvPr id="4" name="Slide Number Placeholder 3"/>
          <p:cNvSpPr>
            <a:spLocks noGrp="1"/>
          </p:cNvSpPr>
          <p:nvPr>
            <p:ph type="sldNum" sz="quarter" idx="5"/>
          </p:nvPr>
        </p:nvSpPr>
        <p:spPr/>
        <p:txBody>
          <a:bodyPr/>
          <a:lstStyle/>
          <a:p>
            <a:fld id="{0CDD95D5-3204-4267-AC1C-2EF61D306A9B}" type="slidenum">
              <a:rPr lang="en-US" smtClean="0"/>
              <a:t>17</a:t>
            </a:fld>
            <a:endParaRPr lang="en-US" dirty="0"/>
          </a:p>
        </p:txBody>
      </p:sp>
    </p:spTree>
    <p:extLst>
      <p:ext uri="{BB962C8B-B14F-4D97-AF65-F5344CB8AC3E}">
        <p14:creationId xmlns:p14="http://schemas.microsoft.com/office/powerpoint/2010/main" val="14937075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Key to the planning and design process was understanding energy </a:t>
            </a:r>
            <a:r>
              <a:rPr lang="en-AU"/>
              <a:t>flows. Now </a:t>
            </a:r>
            <a:r>
              <a:rPr lang="en-AU" dirty="0"/>
              <a:t>this is a simplified version of an energy flow balance which grew in detail with the design but it shows the key points. </a:t>
            </a:r>
          </a:p>
          <a:p>
            <a:endParaRPr lang="en-AU" dirty="0"/>
          </a:p>
          <a:p>
            <a:r>
              <a:rPr lang="en-AU" dirty="0"/>
              <a:t>As a system, the intent was to recover as much carbon based energy as possible. The detail here is that:</a:t>
            </a:r>
          </a:p>
          <a:p>
            <a:pPr marL="171450" indent="-171450">
              <a:buFontTx/>
              <a:buChar char="-"/>
            </a:pPr>
            <a:r>
              <a:rPr lang="en-AU" dirty="0"/>
              <a:t>Biogas in traditional AD can be used for heating or flared.</a:t>
            </a:r>
          </a:p>
          <a:p>
            <a:pPr marL="171450" indent="-171450">
              <a:buFontTx/>
              <a:buChar char="-"/>
            </a:pPr>
            <a:r>
              <a:rPr lang="en-AU" dirty="0"/>
              <a:t>Co-generation was added, that produces electrical power and recoverable waste heat. </a:t>
            </a:r>
          </a:p>
          <a:p>
            <a:pPr marL="171450" indent="-171450">
              <a:buFontTx/>
              <a:buChar char="-"/>
            </a:pPr>
            <a:r>
              <a:rPr lang="en-AU" dirty="0"/>
              <a:t>Recoverable heat is in the form of </a:t>
            </a:r>
          </a:p>
          <a:p>
            <a:pPr marL="628650" lvl="1" indent="-171450">
              <a:buFontTx/>
              <a:buChar char="-"/>
            </a:pPr>
            <a:r>
              <a:rPr lang="en-AU" dirty="0"/>
              <a:t>High grade heat from the exhaust  - feeding the composite boiler</a:t>
            </a:r>
          </a:p>
          <a:p>
            <a:pPr marL="628650" lvl="1" indent="-171450">
              <a:buFontTx/>
              <a:buChar char="-"/>
            </a:pPr>
            <a:r>
              <a:rPr lang="en-AU" dirty="0"/>
              <a:t>Low grade heat in the form of co-generation engine jacketed heat recovery to pre-heat the BFW.</a:t>
            </a:r>
          </a:p>
          <a:p>
            <a:pPr marL="628650" lvl="1" indent="-171450">
              <a:buFontTx/>
              <a:buChar char="-"/>
            </a:pPr>
            <a:r>
              <a:rPr lang="en-AU" dirty="0"/>
              <a:t>Some biogas may be required to assist the boiler during certain load and temperature conditions.</a:t>
            </a:r>
          </a:p>
          <a:p>
            <a:pPr marL="171450" lvl="0" indent="-171450">
              <a:buFontTx/>
              <a:buChar char="-"/>
            </a:pPr>
            <a:r>
              <a:rPr lang="en-AU" dirty="0"/>
              <a:t>Now this is obviously a simplification of the overall system, but it highlights the type of design thinking that allowed the technical solution of energy recovery to be developed.</a:t>
            </a:r>
          </a:p>
        </p:txBody>
      </p:sp>
      <p:sp>
        <p:nvSpPr>
          <p:cNvPr id="4" name="Slide Number Placeholder 3"/>
          <p:cNvSpPr>
            <a:spLocks noGrp="1"/>
          </p:cNvSpPr>
          <p:nvPr>
            <p:ph type="sldNum" sz="quarter" idx="5"/>
          </p:nvPr>
        </p:nvSpPr>
        <p:spPr/>
        <p:txBody>
          <a:bodyPr/>
          <a:lstStyle/>
          <a:p>
            <a:fld id="{0CDD95D5-3204-4267-AC1C-2EF61D306A9B}" type="slidenum">
              <a:rPr lang="en-US" smtClean="0"/>
              <a:t>18</a:t>
            </a:fld>
            <a:endParaRPr lang="en-US" dirty="0"/>
          </a:p>
        </p:txBody>
      </p:sp>
    </p:spTree>
    <p:extLst>
      <p:ext uri="{BB962C8B-B14F-4D97-AF65-F5344CB8AC3E}">
        <p14:creationId xmlns:p14="http://schemas.microsoft.com/office/powerpoint/2010/main" val="31499913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I mentioned t</a:t>
            </a:r>
            <a:r>
              <a:rPr lang="en-AU" i="0" dirty="0"/>
              <a:t>he higher complexity of the plant is a risk from an operational perspective. How do you make the more complex plant as stable as a traditional fill and spill digester process.</a:t>
            </a:r>
            <a:endParaRPr lang="en-AU" dirty="0"/>
          </a:p>
          <a:p>
            <a:endParaRPr lang="en-AU" dirty="0"/>
          </a:p>
          <a:p>
            <a:r>
              <a:rPr lang="en-AU" dirty="0"/>
              <a:t>Some of the solution to that problem was around the pre-treatment:</a:t>
            </a:r>
          </a:p>
          <a:p>
            <a:pPr marL="171450" indent="-171450">
              <a:buFontTx/>
              <a:buChar char="-"/>
            </a:pPr>
            <a:r>
              <a:rPr lang="en-AU" dirty="0"/>
              <a:t>a new sludge receival, balancing and centrifuge pre-dewatering train to prep sludge for THP and digestion</a:t>
            </a:r>
          </a:p>
          <a:p>
            <a:pPr marL="171450" indent="-171450">
              <a:buFontTx/>
              <a:buChar char="-"/>
            </a:pPr>
            <a:r>
              <a:rPr lang="en-AU" dirty="0"/>
              <a:t>A further issue was around sludge feed to the centrifuge process. CAMBI requires sludge to be fed at 16.5% dry solids – essentially a stream of toothpaste. More to the point, it needs to be fairly consistent  - to +/- 1.5%DS.. Now that’s difficult to control, especially when you’ve got a mixed sludge feed. The selected system is a </a:t>
            </a:r>
            <a:r>
              <a:rPr lang="en-AU" dirty="0" err="1"/>
              <a:t>varipond</a:t>
            </a:r>
            <a:r>
              <a:rPr lang="en-AU" dirty="0"/>
              <a:t> unit with a feedback control from a live sludge sampling instrument in the centrifuge outlet. Along with that - a lot of effort went into the design of the pre-dewatering FAT to allow optimal mixing of the sludge streams. In the end this use a strategy of six hours of storage made up of two tanks in series, to try and maintain the most consistent dewatering feed possible given the diurnal variation.</a:t>
            </a:r>
            <a:r>
              <a:rPr lang="en-AU" b="1" i="1" dirty="0"/>
              <a:t> </a:t>
            </a:r>
          </a:p>
          <a:p>
            <a:pPr marL="171450" indent="-171450">
              <a:buFontTx/>
              <a:buChar char="-"/>
            </a:pPr>
            <a:r>
              <a:rPr lang="en-AU" dirty="0"/>
              <a:t>That sludge was then fed to a 500 cube storage silo as a wide point upstream of CAMBI.</a:t>
            </a:r>
          </a:p>
          <a:p>
            <a:endParaRPr lang="en-AU" dirty="0"/>
          </a:p>
          <a:p>
            <a:r>
              <a:rPr lang="en-AU" dirty="0"/>
              <a:t>The photos here show the centrifuges and in </a:t>
            </a:r>
            <a:r>
              <a:rPr lang="en-AU" dirty="0" err="1"/>
              <a:t>theg</a:t>
            </a:r>
            <a:r>
              <a:rPr lang="en-AU" dirty="0"/>
              <a:t> second photo you can see this sampling instrument which collects a falling sample of the centrifuge cake in the discharge chute, transfers it via an auger and analyses it and then  augers it back into the chute. </a:t>
            </a:r>
          </a:p>
        </p:txBody>
      </p:sp>
      <p:sp>
        <p:nvSpPr>
          <p:cNvPr id="4" name="Slide Number Placeholder 3"/>
          <p:cNvSpPr>
            <a:spLocks noGrp="1"/>
          </p:cNvSpPr>
          <p:nvPr>
            <p:ph type="sldNum" sz="quarter" idx="5"/>
          </p:nvPr>
        </p:nvSpPr>
        <p:spPr/>
        <p:txBody>
          <a:bodyPr/>
          <a:lstStyle/>
          <a:p>
            <a:fld id="{0CDD95D5-3204-4267-AC1C-2EF61D306A9B}" type="slidenum">
              <a:rPr lang="en-US" smtClean="0"/>
              <a:t>19</a:t>
            </a:fld>
            <a:endParaRPr lang="en-US" dirty="0"/>
          </a:p>
        </p:txBody>
      </p:sp>
    </p:spTree>
    <p:extLst>
      <p:ext uri="{BB962C8B-B14F-4D97-AF65-F5344CB8AC3E}">
        <p14:creationId xmlns:p14="http://schemas.microsoft.com/office/powerpoint/2010/main" val="27727987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All those elements come together in taking the project from detailed planning to detailed design. </a:t>
            </a:r>
            <a:r>
              <a:rPr lang="en-AU" b="1" i="1" dirty="0"/>
              <a:t>click</a:t>
            </a:r>
            <a:r>
              <a:rPr lang="en-AU" dirty="0"/>
              <a:t> The image here is the final 3D model, with the sludge handling to the top and right, along the northern boundary and the converted digesters and cogeneration units to the south on the bottom left.</a:t>
            </a:r>
          </a:p>
          <a:p>
            <a:endParaRPr lang="en-AU" dirty="0"/>
          </a:p>
        </p:txBody>
      </p:sp>
      <p:sp>
        <p:nvSpPr>
          <p:cNvPr id="4" name="Slide Number Placeholder 3"/>
          <p:cNvSpPr>
            <a:spLocks noGrp="1"/>
          </p:cNvSpPr>
          <p:nvPr>
            <p:ph type="sldNum" sz="quarter" idx="5"/>
          </p:nvPr>
        </p:nvSpPr>
        <p:spPr/>
        <p:txBody>
          <a:bodyPr/>
          <a:lstStyle/>
          <a:p>
            <a:fld id="{0CDD95D5-3204-4267-AC1C-2EF61D306A9B}" type="slidenum">
              <a:rPr lang="en-US" smtClean="0"/>
              <a:t>20</a:t>
            </a:fld>
            <a:endParaRPr lang="en-US" dirty="0"/>
          </a:p>
        </p:txBody>
      </p:sp>
    </p:spTree>
    <p:extLst>
      <p:ext uri="{BB962C8B-B14F-4D97-AF65-F5344CB8AC3E}">
        <p14:creationId xmlns:p14="http://schemas.microsoft.com/office/powerpoint/2010/main" val="5944374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In terms of some commissioning results, again just to talk to the point of the +/-1.5% requirement, as of December last year, the system was showing very promising results in its ability with the NFR results coming in to a and around 2%DS.  Apologies for my very unscientific data analysis dotted lines on there!</a:t>
            </a:r>
          </a:p>
        </p:txBody>
      </p:sp>
      <p:sp>
        <p:nvSpPr>
          <p:cNvPr id="4" name="Slide Number Placeholder 3"/>
          <p:cNvSpPr>
            <a:spLocks noGrp="1"/>
          </p:cNvSpPr>
          <p:nvPr>
            <p:ph type="sldNum" sz="quarter" idx="5"/>
          </p:nvPr>
        </p:nvSpPr>
        <p:spPr/>
        <p:txBody>
          <a:bodyPr/>
          <a:lstStyle/>
          <a:p>
            <a:fld id="{0CDD95D5-3204-4267-AC1C-2EF61D306A9B}" type="slidenum">
              <a:rPr lang="en-US" smtClean="0"/>
              <a:t>21</a:t>
            </a:fld>
            <a:endParaRPr lang="en-US" dirty="0"/>
          </a:p>
        </p:txBody>
      </p:sp>
    </p:spTree>
    <p:extLst>
      <p:ext uri="{BB962C8B-B14F-4D97-AF65-F5344CB8AC3E}">
        <p14:creationId xmlns:p14="http://schemas.microsoft.com/office/powerpoint/2010/main" val="30371932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Sydney Water respectfully acknowledges the Gadigal people of the Eora nation and the </a:t>
            </a:r>
            <a:r>
              <a:rPr lang="en-AU" dirty="0" err="1"/>
              <a:t>dharug</a:t>
            </a:r>
            <a:r>
              <a:rPr lang="en-AU" dirty="0"/>
              <a:t> people, that traditional custodians of the land on which we meet and those of the lands and waters which the St Marys WRP services. We pay respect to Elders past and present.</a:t>
            </a:r>
          </a:p>
        </p:txBody>
      </p:sp>
      <p:sp>
        <p:nvSpPr>
          <p:cNvPr id="4" name="Slide Number Placeholder 3"/>
          <p:cNvSpPr>
            <a:spLocks noGrp="1"/>
          </p:cNvSpPr>
          <p:nvPr>
            <p:ph type="sldNum" sz="quarter" idx="5"/>
          </p:nvPr>
        </p:nvSpPr>
        <p:spPr/>
        <p:txBody>
          <a:bodyPr/>
          <a:lstStyle/>
          <a:p>
            <a:fld id="{0EF05BAA-92F6-4DEA-A832-E4B15A2F525C}" type="slidenum">
              <a:rPr lang="en-AU" smtClean="0"/>
              <a:t>2</a:t>
            </a:fld>
            <a:endParaRPr lang="en-AU" dirty="0"/>
          </a:p>
        </p:txBody>
      </p:sp>
    </p:spTree>
    <p:extLst>
      <p:ext uri="{BB962C8B-B14F-4D97-AF65-F5344CB8AC3E}">
        <p14:creationId xmlns:p14="http://schemas.microsoft.com/office/powerpoint/2010/main" val="11362763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lnSpc>
                <a:spcPct val="100000"/>
              </a:lnSpc>
            </a:pPr>
            <a:r>
              <a:rPr lang="en-AU" sz="1200" b="1" dirty="0">
                <a:solidFill>
                  <a:schemeClr val="tx1">
                    <a:tint val="75000"/>
                  </a:schemeClr>
                </a:solidFill>
              </a:rPr>
              <a:t>Add some information here. </a:t>
            </a:r>
            <a:endParaRPr lang="en-AU" sz="1200" dirty="0">
              <a:solidFill>
                <a:schemeClr val="tx1">
                  <a:tint val="75000"/>
                </a:schemeClr>
              </a:solidFill>
            </a:endParaRPr>
          </a:p>
          <a:p>
            <a:endParaRPr lang="en-AU" dirty="0"/>
          </a:p>
        </p:txBody>
      </p:sp>
      <p:sp>
        <p:nvSpPr>
          <p:cNvPr id="4" name="Slide Number Placeholder 3"/>
          <p:cNvSpPr>
            <a:spLocks noGrp="1"/>
          </p:cNvSpPr>
          <p:nvPr>
            <p:ph type="sldNum" sz="quarter" idx="5"/>
          </p:nvPr>
        </p:nvSpPr>
        <p:spPr/>
        <p:txBody>
          <a:bodyPr/>
          <a:lstStyle/>
          <a:p>
            <a:fld id="{0CDD95D5-3204-4267-AC1C-2EF61D306A9B}" type="slidenum">
              <a:rPr lang="en-US" smtClean="0"/>
              <a:t>22</a:t>
            </a:fld>
            <a:endParaRPr lang="en-US" dirty="0"/>
          </a:p>
        </p:txBody>
      </p:sp>
    </p:spTree>
    <p:extLst>
      <p:ext uri="{BB962C8B-B14F-4D97-AF65-F5344CB8AC3E}">
        <p14:creationId xmlns:p14="http://schemas.microsoft.com/office/powerpoint/2010/main" val="30329810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I’m going to talk through a few key lessons learned – at least from a technical perspective, which we can take into account in planning future facilities. </a:t>
            </a:r>
          </a:p>
        </p:txBody>
      </p:sp>
      <p:sp>
        <p:nvSpPr>
          <p:cNvPr id="4" name="Slide Number Placeholder 3"/>
          <p:cNvSpPr>
            <a:spLocks noGrp="1"/>
          </p:cNvSpPr>
          <p:nvPr>
            <p:ph type="sldNum" sz="quarter" idx="5"/>
          </p:nvPr>
        </p:nvSpPr>
        <p:spPr/>
        <p:txBody>
          <a:bodyPr/>
          <a:lstStyle/>
          <a:p>
            <a:fld id="{0EF05BAA-92F6-4DEA-A832-E4B15A2F525C}" type="slidenum">
              <a:rPr lang="en-AU" smtClean="0"/>
              <a:t>23</a:t>
            </a:fld>
            <a:endParaRPr lang="en-AU" dirty="0"/>
          </a:p>
        </p:txBody>
      </p:sp>
    </p:spTree>
    <p:extLst>
      <p:ext uri="{BB962C8B-B14F-4D97-AF65-F5344CB8AC3E}">
        <p14:creationId xmlns:p14="http://schemas.microsoft.com/office/powerpoint/2010/main" val="34508347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 key examples I’ll point to here is redundancy, acknowledging that this biosolids factory has a key artery. It can’t be slowed down. Feed biosolids from the treatment plant need to be treated or stored until such time as they can be treated. There is no other option. </a:t>
            </a:r>
          </a:p>
          <a:p>
            <a:endParaRPr lang="en-AU" dirty="0"/>
          </a:p>
          <a:p>
            <a:r>
              <a:rPr lang="en-AU" dirty="0"/>
              <a:t>However, the more complex the equipment, the greater the need for redundancy, for example the CAMBI plant itself needs to be shut down for a 5 day annual maintenance.</a:t>
            </a:r>
          </a:p>
          <a:p>
            <a:endParaRPr lang="en-AU" dirty="0"/>
          </a:p>
          <a:p>
            <a:r>
              <a:rPr lang="en-AU" dirty="0"/>
              <a:t>So first of all, storage is hard as there aren’t many widepoints. </a:t>
            </a:r>
            <a:r>
              <a:rPr lang="en-AU" b="1" dirty="0"/>
              <a:t>Click</a:t>
            </a:r>
            <a:r>
              <a:rPr lang="en-AU" dirty="0"/>
              <a:t>. Coming back to the PFD, there is the FAT and the THP feed silo.</a:t>
            </a:r>
          </a:p>
          <a:p>
            <a:endParaRPr lang="en-AU" dirty="0"/>
          </a:p>
          <a:p>
            <a:r>
              <a:rPr lang="en-AU" dirty="0"/>
              <a:t>Upstream, WAS can potentially be held up for a number of days, but it isn’t long until you need to waste. Primary sludge can’t really be held for a meaningful amount of time.</a:t>
            </a:r>
          </a:p>
          <a:p>
            <a:endParaRPr lang="en-AU" dirty="0"/>
          </a:p>
          <a:p>
            <a:r>
              <a:rPr lang="en-AU" dirty="0"/>
              <a:t>CAMBI worked with us on this to understand what the options are. Primarily, there is an option to feed the primary sludge into the digester for a period of time which equates to about 20% of the digester volume – giving the operator between 3-5 days). </a:t>
            </a:r>
            <a:r>
              <a:rPr lang="en-AU" b="1" dirty="0"/>
              <a:t>Click</a:t>
            </a:r>
            <a:r>
              <a:rPr lang="en-AU" dirty="0"/>
              <a:t> So the design of the balance tanks was required to allow primary sludge to be handled separately to WAS in this situation.</a:t>
            </a:r>
          </a:p>
          <a:p>
            <a:endParaRPr lang="en-AU" dirty="0"/>
          </a:p>
          <a:p>
            <a:r>
              <a:rPr lang="en-AU" dirty="0"/>
              <a:t> </a:t>
            </a:r>
            <a:r>
              <a:rPr lang="en-AU" b="1" dirty="0"/>
              <a:t>Click</a:t>
            </a:r>
            <a:r>
              <a:rPr lang="en-AU" dirty="0"/>
              <a:t> Then there  is the feed silo. This silo is 500 cubic metres and allows for an additional 2 days of feed material to be held upstream of the CAMBI plant.</a:t>
            </a:r>
          </a:p>
          <a:p>
            <a:endParaRPr lang="en-AU" dirty="0"/>
          </a:p>
          <a:p>
            <a:r>
              <a:rPr lang="en-AU" dirty="0"/>
              <a:t>The design developed here really had to focus on a number of strategies to give that flexibility for sludge handling. A key point being that it ultimately adds complexity.</a:t>
            </a:r>
          </a:p>
          <a:p>
            <a:r>
              <a:rPr lang="en-AU" dirty="0"/>
              <a:t> </a:t>
            </a:r>
          </a:p>
          <a:p>
            <a:endParaRPr lang="en-AU" dirty="0"/>
          </a:p>
        </p:txBody>
      </p:sp>
      <p:sp>
        <p:nvSpPr>
          <p:cNvPr id="4" name="Slide Number Placeholder 3"/>
          <p:cNvSpPr>
            <a:spLocks noGrp="1"/>
          </p:cNvSpPr>
          <p:nvPr>
            <p:ph type="sldNum" sz="quarter" idx="5"/>
          </p:nvPr>
        </p:nvSpPr>
        <p:spPr/>
        <p:txBody>
          <a:bodyPr/>
          <a:lstStyle/>
          <a:p>
            <a:fld id="{0CDD95D5-3204-4267-AC1C-2EF61D306A9B}" type="slidenum">
              <a:rPr lang="en-US" smtClean="0"/>
              <a:t>24</a:t>
            </a:fld>
            <a:endParaRPr lang="en-US" dirty="0"/>
          </a:p>
        </p:txBody>
      </p:sp>
    </p:spTree>
    <p:extLst>
      <p:ext uri="{BB962C8B-B14F-4D97-AF65-F5344CB8AC3E}">
        <p14:creationId xmlns:p14="http://schemas.microsoft.com/office/powerpoint/2010/main" val="9075285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lnSpc>
                <a:spcPct val="100000"/>
              </a:lnSpc>
            </a:pPr>
            <a:r>
              <a:rPr lang="en-AU" sz="1200" b="1" dirty="0">
                <a:solidFill>
                  <a:schemeClr val="tx1">
                    <a:tint val="75000"/>
                  </a:schemeClr>
                </a:solidFill>
              </a:rPr>
              <a:t>I’ll summarise by running through some key benefits. </a:t>
            </a:r>
          </a:p>
          <a:p>
            <a:pPr marL="214313" indent="-214313" algn="l">
              <a:lnSpc>
                <a:spcPct val="100000"/>
              </a:lnSpc>
              <a:buFont typeface="Arial" panose="020B0604020202020204" pitchFamily="34" charset="0"/>
              <a:buChar char="•"/>
            </a:pPr>
            <a:r>
              <a:rPr lang="en-AU" sz="1200" dirty="0">
                <a:solidFill>
                  <a:schemeClr val="accent6"/>
                </a:solidFill>
                <a:latin typeface="Arial" panose="020B0604020202020204" pitchFamily="34" charset="0"/>
                <a:cs typeface="Arial" panose="020B0604020202020204" pitchFamily="34" charset="0"/>
              </a:rPr>
              <a:t>Re-use of infrastructure, integrated with THP and heat recovery technology. </a:t>
            </a:r>
          </a:p>
          <a:p>
            <a:pPr marL="214313" indent="-214313" algn="l">
              <a:lnSpc>
                <a:spcPct val="100000"/>
              </a:lnSpc>
              <a:buFont typeface="Arial" panose="020B0604020202020204" pitchFamily="34" charset="0"/>
              <a:buChar char="•"/>
            </a:pPr>
            <a:r>
              <a:rPr lang="en-AU" sz="1200" dirty="0">
                <a:solidFill>
                  <a:schemeClr val="accent6"/>
                </a:solidFill>
                <a:latin typeface="Arial" panose="020B0604020202020204" pitchFamily="34" charset="0"/>
                <a:cs typeface="Arial" panose="020B0604020202020204" pitchFamily="34" charset="0"/>
              </a:rPr>
              <a:t>Reduced transport of biosolids by 200 tonnes per week. </a:t>
            </a:r>
          </a:p>
          <a:p>
            <a:pPr marL="214313" indent="-214313" algn="l">
              <a:lnSpc>
                <a:spcPct val="100000"/>
              </a:lnSpc>
              <a:buFont typeface="Arial" panose="020B0604020202020204" pitchFamily="34" charset="0"/>
              <a:buChar char="•"/>
            </a:pPr>
            <a:r>
              <a:rPr lang="en-AU" sz="1200" dirty="0">
                <a:solidFill>
                  <a:schemeClr val="accent6"/>
                </a:solidFill>
                <a:latin typeface="Arial" panose="020B0604020202020204" pitchFamily="34" charset="0"/>
                <a:cs typeface="Arial" panose="020B0604020202020204" pitchFamily="34" charset="0"/>
              </a:rPr>
              <a:t>Consistent project team has been maintained through strategic planning to detailed design and delivery.</a:t>
            </a:r>
          </a:p>
          <a:p>
            <a:pPr marL="214313" indent="-214313" algn="l">
              <a:lnSpc>
                <a:spcPct val="100000"/>
              </a:lnSpc>
              <a:buFont typeface="Arial" panose="020B0604020202020204" pitchFamily="34" charset="0"/>
              <a:buChar char="•"/>
            </a:pPr>
            <a:r>
              <a:rPr lang="en-AU" sz="1200">
                <a:solidFill>
                  <a:schemeClr val="accent6"/>
                </a:solidFill>
                <a:latin typeface="Arial" panose="020B0604020202020204" pitchFamily="34" charset="0"/>
                <a:cs typeface="Arial" panose="020B0604020202020204" pitchFamily="34" charset="0"/>
              </a:rPr>
              <a:t>Utilising anaerobic digestion and cogeneration technology - 1.6MW of installed power.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dirty="0">
                <a:solidFill>
                  <a:schemeClr val="tx1">
                    <a:tint val="75000"/>
                  </a:schemeClr>
                </a:solidFill>
              </a:rPr>
              <a:t>The project provides a sustainable approach to developing the growing northwest region. The project delivery partner of WSP and UGL prepared the submission for the infra sustainability council of Australia which achieved a rating of excellent, as I understand it, the first wastewater facility to achieve that rating. This sets a precedent for the North West and South West priority growth regions for which Sydney Water is rapidly positioning. The key output of that sustainability rating effort to point to here is the forecast energy savings from 25 for the BAU case to 3 within the LSC program. </a:t>
            </a:r>
          </a:p>
          <a:p>
            <a:endParaRPr lang="en-AU" dirty="0"/>
          </a:p>
        </p:txBody>
      </p:sp>
      <p:sp>
        <p:nvSpPr>
          <p:cNvPr id="4" name="Slide Number Placeholder 3"/>
          <p:cNvSpPr>
            <a:spLocks noGrp="1"/>
          </p:cNvSpPr>
          <p:nvPr>
            <p:ph type="sldNum" sz="quarter" idx="5"/>
          </p:nvPr>
        </p:nvSpPr>
        <p:spPr/>
        <p:txBody>
          <a:bodyPr/>
          <a:lstStyle/>
          <a:p>
            <a:fld id="{0CDD95D5-3204-4267-AC1C-2EF61D306A9B}" type="slidenum">
              <a:rPr lang="en-US" smtClean="0"/>
              <a:t>25</a:t>
            </a:fld>
            <a:endParaRPr lang="en-US" dirty="0"/>
          </a:p>
        </p:txBody>
      </p:sp>
    </p:spTree>
    <p:extLst>
      <p:ext uri="{BB962C8B-B14F-4D97-AF65-F5344CB8AC3E}">
        <p14:creationId xmlns:p14="http://schemas.microsoft.com/office/powerpoint/2010/main" val="485475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0EF05BAA-92F6-4DEA-A832-E4B15A2F525C}" type="slidenum">
              <a:rPr lang="en-AU" smtClean="0"/>
              <a:t>26</a:t>
            </a:fld>
            <a:endParaRPr lang="en-AU" dirty="0"/>
          </a:p>
        </p:txBody>
      </p:sp>
    </p:spTree>
    <p:extLst>
      <p:ext uri="{BB962C8B-B14F-4D97-AF65-F5344CB8AC3E}">
        <p14:creationId xmlns:p14="http://schemas.microsoft.com/office/powerpoint/2010/main" val="2592180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Thanks very much for joining me today. Introduction of me. </a:t>
            </a:r>
          </a:p>
          <a:p>
            <a:endParaRPr lang="en-AU" dirty="0"/>
          </a:p>
          <a:p>
            <a:r>
              <a:rPr lang="en-AU" dirty="0"/>
              <a:t>This presentation will be focussing on the St Mary WRP Biosolids hub, which is a regional hub, designed to manage the biosolids from two treatment plants, St Marys WRP and Quakers Hill WRP. </a:t>
            </a:r>
          </a:p>
          <a:p>
            <a:endParaRPr lang="en-AU" dirty="0"/>
          </a:p>
          <a:p>
            <a:r>
              <a:rPr lang="en-AU" dirty="0"/>
              <a:t>My perspective on the project is part of the planning and design team which incorporated Sydney Water, and a JV of Aurecon and AECOM over a number years..</a:t>
            </a:r>
          </a:p>
          <a:p>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I’ve split up the content to cover some of the wider planning strategy and hit on some technical detail of the design in the second half – so here goes.  </a:t>
            </a:r>
          </a:p>
          <a:p>
            <a:endParaRPr lang="en-AU" dirty="0"/>
          </a:p>
        </p:txBody>
      </p:sp>
      <p:sp>
        <p:nvSpPr>
          <p:cNvPr id="4" name="Slide Number Placeholder 3"/>
          <p:cNvSpPr>
            <a:spLocks noGrp="1"/>
          </p:cNvSpPr>
          <p:nvPr>
            <p:ph type="sldNum" sz="quarter" idx="5"/>
          </p:nvPr>
        </p:nvSpPr>
        <p:spPr/>
        <p:txBody>
          <a:bodyPr/>
          <a:lstStyle/>
          <a:p>
            <a:fld id="{0EF05BAA-92F6-4DEA-A832-E4B15A2F525C}" type="slidenum">
              <a:rPr lang="en-AU" smtClean="0"/>
              <a:t>3</a:t>
            </a:fld>
            <a:endParaRPr lang="en-AU" dirty="0"/>
          </a:p>
        </p:txBody>
      </p:sp>
    </p:spTree>
    <p:extLst>
      <p:ext uri="{BB962C8B-B14F-4D97-AF65-F5344CB8AC3E}">
        <p14:creationId xmlns:p14="http://schemas.microsoft.com/office/powerpoint/2010/main" val="25882352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AU" sz="1200" kern="1200" dirty="0">
                <a:solidFill>
                  <a:schemeClr val="tx1"/>
                </a:solidFill>
                <a:effectLst/>
                <a:latin typeface="+mn-lt"/>
                <a:ea typeface="+mn-ea"/>
                <a:cs typeface="+mn-cs"/>
              </a:rPr>
              <a:t>Firstly I’m going to throw a few key theme statements at you of what we see as the project benefits.</a:t>
            </a:r>
          </a:p>
          <a:p>
            <a:pPr lvl="0"/>
            <a:endParaRPr lang="en-AU"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AU" sz="1200" kern="1200" dirty="0">
                <a:solidFill>
                  <a:schemeClr val="tx1"/>
                </a:solidFill>
                <a:effectLst/>
                <a:latin typeface="+mn-lt"/>
                <a:ea typeface="+mn-ea"/>
                <a:cs typeface="+mn-cs"/>
              </a:rPr>
              <a:t>Lower life cycle cost from re-use of existing infrastructure and </a:t>
            </a:r>
          </a:p>
          <a:p>
            <a:pPr marL="171450" lvl="0" indent="-171450">
              <a:buFont typeface="Arial" panose="020B0604020202020204" pitchFamily="34" charset="0"/>
              <a:buChar char="•"/>
            </a:pPr>
            <a:r>
              <a:rPr lang="en-AU" sz="1200" kern="1200" dirty="0">
                <a:solidFill>
                  <a:schemeClr val="tx1"/>
                </a:solidFill>
                <a:effectLst/>
                <a:latin typeface="+mn-lt"/>
                <a:ea typeface="+mn-ea"/>
                <a:cs typeface="+mn-cs"/>
              </a:rPr>
              <a:t>a more sustainable outcome through thermal hydrolysis and cogeneration.</a:t>
            </a:r>
          </a:p>
          <a:p>
            <a:pPr marL="171450" lvl="0" indent="-171450">
              <a:buFont typeface="Arial" panose="020B0604020202020204" pitchFamily="34" charset="0"/>
              <a:buChar char="•"/>
            </a:pPr>
            <a:r>
              <a:rPr lang="en-AU" sz="1200" kern="1200" dirty="0">
                <a:solidFill>
                  <a:schemeClr val="tx1"/>
                </a:solidFill>
                <a:effectLst/>
                <a:latin typeface="+mn-lt"/>
                <a:ea typeface="+mn-ea"/>
                <a:cs typeface="+mn-cs"/>
              </a:rPr>
              <a:t>Reduced carbon footprint and community impact by taking up to 200 tonnes of biosolids off the road every week.</a:t>
            </a:r>
          </a:p>
          <a:p>
            <a:pPr marL="171450" lvl="0" indent="-171450">
              <a:buFont typeface="Arial" panose="020B0604020202020204" pitchFamily="34" charset="0"/>
              <a:buChar char="•"/>
            </a:pPr>
            <a:r>
              <a:rPr lang="en-AU" sz="1200" kern="1200" dirty="0">
                <a:solidFill>
                  <a:schemeClr val="tx1"/>
                </a:solidFill>
                <a:effectLst/>
                <a:latin typeface="+mn-lt"/>
                <a:ea typeface="+mn-ea"/>
                <a:cs typeface="+mn-cs"/>
              </a:rPr>
              <a:t>Forecasted power reduction over 85% from a traditional plant - from 25 GWH/annum to 3 GWH/annum.</a:t>
            </a:r>
          </a:p>
          <a:p>
            <a:pPr lvl="0"/>
            <a:endParaRPr lang="en-AU" sz="1200" kern="1200" dirty="0">
              <a:solidFill>
                <a:schemeClr val="tx1"/>
              </a:solidFill>
              <a:effectLst/>
              <a:latin typeface="+mn-lt"/>
              <a:ea typeface="+mn-ea"/>
              <a:cs typeface="+mn-cs"/>
            </a:endParaRPr>
          </a:p>
          <a:p>
            <a:pPr lvl="0"/>
            <a:r>
              <a:rPr lang="en-AU" sz="1200" kern="1200" dirty="0">
                <a:solidFill>
                  <a:schemeClr val="tx1"/>
                </a:solidFill>
                <a:effectLst/>
                <a:latin typeface="+mn-lt"/>
                <a:ea typeface="+mn-ea"/>
                <a:cs typeface="+mn-cs"/>
              </a:rPr>
              <a:t>So those are some key messages to which I’ll speak through my talk.</a:t>
            </a:r>
          </a:p>
          <a:p>
            <a:endParaRPr lang="en-AU" dirty="0"/>
          </a:p>
        </p:txBody>
      </p:sp>
      <p:sp>
        <p:nvSpPr>
          <p:cNvPr id="4" name="Slide Number Placeholder 3"/>
          <p:cNvSpPr>
            <a:spLocks noGrp="1"/>
          </p:cNvSpPr>
          <p:nvPr>
            <p:ph type="sldNum" sz="quarter" idx="5"/>
          </p:nvPr>
        </p:nvSpPr>
        <p:spPr/>
        <p:txBody>
          <a:bodyPr/>
          <a:lstStyle/>
          <a:p>
            <a:fld id="{0EF05BAA-92F6-4DEA-A832-E4B15A2F525C}" type="slidenum">
              <a:rPr lang="en-AU" smtClean="0"/>
              <a:t>4</a:t>
            </a:fld>
            <a:endParaRPr lang="en-AU" dirty="0"/>
          </a:p>
        </p:txBody>
      </p:sp>
    </p:spTree>
    <p:extLst>
      <p:ext uri="{BB962C8B-B14F-4D97-AF65-F5344CB8AC3E}">
        <p14:creationId xmlns:p14="http://schemas.microsoft.com/office/powerpoint/2010/main" val="35045135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In todays presentation I’m going to be talking through the Biosolids hub program journey, across a number of treatment plants in the North West growth area, namely Lower South Creek. </a:t>
            </a:r>
          </a:p>
          <a:p>
            <a:endParaRPr lang="en-AU" dirty="0"/>
          </a:p>
          <a:p>
            <a:r>
              <a:rPr lang="en-AU" dirty="0"/>
              <a:t>Specifically, I’m focussing on the St Marys Biosolids Hub however this is a part of a much bigger program which has evolved over a number of years, through planning, </a:t>
            </a:r>
            <a:r>
              <a:rPr lang="en-AU" b="1" i="1" dirty="0"/>
              <a:t>click</a:t>
            </a:r>
            <a:r>
              <a:rPr lang="en-AU" dirty="0"/>
              <a:t> ….decision on a strategy, detailed planning, concept and detailed design and construction.</a:t>
            </a:r>
          </a:p>
          <a:p>
            <a:endParaRPr lang="en-AU" dirty="0"/>
          </a:p>
        </p:txBody>
      </p:sp>
      <p:sp>
        <p:nvSpPr>
          <p:cNvPr id="4" name="Slide Number Placeholder 3"/>
          <p:cNvSpPr>
            <a:spLocks noGrp="1"/>
          </p:cNvSpPr>
          <p:nvPr>
            <p:ph type="sldNum" sz="quarter" idx="5"/>
          </p:nvPr>
        </p:nvSpPr>
        <p:spPr/>
        <p:txBody>
          <a:bodyPr/>
          <a:lstStyle/>
          <a:p>
            <a:fld id="{0CDD95D5-3204-4267-AC1C-2EF61D306A9B}" type="slidenum">
              <a:rPr lang="en-US" smtClean="0"/>
              <a:t>5</a:t>
            </a:fld>
            <a:endParaRPr lang="en-US" dirty="0"/>
          </a:p>
        </p:txBody>
      </p:sp>
    </p:spTree>
    <p:extLst>
      <p:ext uri="{BB962C8B-B14F-4D97-AF65-F5344CB8AC3E}">
        <p14:creationId xmlns:p14="http://schemas.microsoft.com/office/powerpoint/2010/main" val="2048331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To set the context, I’d like to just talk to this image, taken from Sydney Water’s Western Sydney Regional Master Plan.</a:t>
            </a:r>
          </a:p>
          <a:p>
            <a:endParaRPr lang="en-AU" dirty="0"/>
          </a:p>
          <a:p>
            <a:r>
              <a:rPr lang="en-AU" dirty="0"/>
              <a:t>The biosolids Hub treats the solid streams of the St Marys and Quakers treatment plants, shown in the map. The sites are both within the areas of Sydney experiencing significant growth. And another thing I’ll point out here is that the two plants involved sit in different SW operational regions. This comes with a complexity of getting stakeholders together but it also presents an opportunity. </a:t>
            </a:r>
          </a:p>
          <a:p>
            <a:endParaRPr lang="en-AU" dirty="0"/>
          </a:p>
          <a:p>
            <a:r>
              <a:rPr lang="en-AU" dirty="0"/>
              <a:t>That opportunity is that the two regions faced the same challenges in a bubble licence into the HawkesNepean system, with very tight Nitrogen and Phosphorous drivers. The project could ask the question how best can we use the resources, location, and opportunities of both sites to jointly service the region?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DD95D5-3204-4267-AC1C-2EF61D306A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89040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AU" dirty="0"/>
              <a:t>That outlines one of the key points behind the program, which is growth. Along with this comes renewals and asset performance, where there was a big focus on the relatively poor quality biosolids produced at the Quakers And St Marys WRP sites. </a:t>
            </a:r>
            <a:r>
              <a:rPr lang="en-AU" dirty="0">
                <a:highlight>
                  <a:srgbClr val="FFFF00"/>
                </a:highlight>
              </a:rPr>
              <a:t>The two plants previously produced grade B biosolids, however the cost of transport per tonne in elevated due to biosolids quality. Sydney Water pay a premium and face a reputational risk based on sludge quality</a:t>
            </a:r>
            <a:endParaRPr lang="en-AU" dirty="0"/>
          </a:p>
          <a:p>
            <a:pPr marL="0" indent="0">
              <a:buFontTx/>
              <a:buNone/>
            </a:pPr>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Strategic goals. With respect to this project, there was a focus here on Energy and carbon emissions, waste management, and water resources security.</a:t>
            </a:r>
          </a:p>
          <a:p>
            <a:pPr marL="0" indent="0">
              <a:buFontTx/>
              <a:buNone/>
            </a:pPr>
            <a:endParaRPr lang="en-AU" dirty="0"/>
          </a:p>
          <a:p>
            <a:pPr marL="0" indent="0">
              <a:buFontTx/>
              <a:buNone/>
            </a:pPr>
            <a:r>
              <a:rPr lang="en-AU" dirty="0"/>
              <a:t>So asset renewals drivers really provided an opportunity here. Looking around the LSC hub, the St Marys WRP and Quakers Hill WRP both required upgrades. The IDALs at Quakers Hill were in need of significant structural refurbishment or replacement, and ageing solids handling infrastructure at St Marys, old belt filter presses for dewatering, needed to be upgraded. </a:t>
            </a:r>
          </a:p>
          <a:p>
            <a:pPr marL="0" indent="0">
              <a:buFontTx/>
              <a:buNone/>
            </a:pPr>
            <a:endParaRPr lang="en-AU" dirty="0"/>
          </a:p>
          <a:p>
            <a:pPr marL="0" indent="0">
              <a:buFontTx/>
              <a:buNone/>
            </a:pPr>
            <a:r>
              <a:rPr lang="en-AU" dirty="0"/>
              <a:t>The is also an opportunity here is from a customer impact perspective.</a:t>
            </a:r>
          </a:p>
          <a:p>
            <a:pPr marL="171450" indent="-171450">
              <a:buFontTx/>
              <a:buChar char="-"/>
            </a:pPr>
            <a:endParaRPr lang="en-AU" dirty="0"/>
          </a:p>
          <a:p>
            <a:pPr marL="0" indent="0">
              <a:buFontTx/>
              <a:buNone/>
            </a:pPr>
            <a:r>
              <a:rPr lang="en-AU" dirty="0"/>
              <a:t> </a:t>
            </a:r>
            <a:r>
              <a:rPr lang="en-AU" b="1" i="1" dirty="0"/>
              <a:t>Click</a:t>
            </a:r>
            <a:r>
              <a:rPr lang="en-AU" dirty="0"/>
              <a:t>, this first photo shows the closest neighbours to the Quakers Hill plant, in a more residential area, where St Marys WRP </a:t>
            </a:r>
            <a:r>
              <a:rPr lang="en-AU" b="1" i="1" dirty="0"/>
              <a:t>click</a:t>
            </a:r>
            <a:r>
              <a:rPr lang="en-AU" dirty="0"/>
              <a:t> is in an industrial setting, next door to an ashphalt plant, with really good truck access. This in turn provides the opportunity to consolidate the biosolids of the region in a fit for purpose environment.</a:t>
            </a:r>
          </a:p>
          <a:p>
            <a:pPr marL="0" indent="0">
              <a:buFontTx/>
              <a:buNone/>
            </a:pPr>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DD95D5-3204-4267-AC1C-2EF61D306A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34205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Coming back to the timeline of this program, you need to first focus on the planning.</a:t>
            </a:r>
          </a:p>
          <a:p>
            <a:endParaRPr lang="en-AU" dirty="0"/>
          </a:p>
        </p:txBody>
      </p:sp>
      <p:sp>
        <p:nvSpPr>
          <p:cNvPr id="4" name="Slide Number Placeholder 3"/>
          <p:cNvSpPr>
            <a:spLocks noGrp="1"/>
          </p:cNvSpPr>
          <p:nvPr>
            <p:ph type="sldNum" sz="quarter" idx="5"/>
          </p:nvPr>
        </p:nvSpPr>
        <p:spPr/>
        <p:txBody>
          <a:bodyPr/>
          <a:lstStyle/>
          <a:p>
            <a:fld id="{0CDD95D5-3204-4267-AC1C-2EF61D306A9B}" type="slidenum">
              <a:rPr lang="en-US" smtClean="0"/>
              <a:t>10</a:t>
            </a:fld>
            <a:endParaRPr lang="en-US" dirty="0"/>
          </a:p>
        </p:txBody>
      </p:sp>
    </p:spTree>
    <p:extLst>
      <p:ext uri="{BB962C8B-B14F-4D97-AF65-F5344CB8AC3E}">
        <p14:creationId xmlns:p14="http://schemas.microsoft.com/office/powerpoint/2010/main" val="21761125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Historically a great deal of work had been done on the region. There was the QH WRP strategic options to try and understand the required upgrades to deal with the structural issues at Quakers, the important point here is that this study noted the opportunity to consolidate a solution with St Marys.  </a:t>
            </a:r>
          </a:p>
          <a:p>
            <a:endParaRPr lang="en-AU" dirty="0"/>
          </a:p>
          <a:p>
            <a:r>
              <a:rPr lang="en-AU" dirty="0"/>
              <a:t>At the same time the NWG servicing strategy was happening. </a:t>
            </a:r>
          </a:p>
          <a:p>
            <a:endParaRPr lang="en-AU" dirty="0"/>
          </a:p>
          <a:p>
            <a:r>
              <a:rPr lang="en-AU" dirty="0"/>
              <a:t>Also, the options were being developed for the upgrade of the aging biosolids handling facility at St Mary.</a:t>
            </a:r>
          </a:p>
          <a:p>
            <a:endParaRPr lang="en-AU" dirty="0"/>
          </a:p>
          <a:p>
            <a:r>
              <a:rPr lang="en-AU" dirty="0"/>
              <a:t>So a consolidation study was commissioned to bring those elements together</a:t>
            </a:r>
          </a:p>
          <a:p>
            <a:endParaRPr lang="en-AU" dirty="0"/>
          </a:p>
          <a:p>
            <a:endParaRPr lang="en-AU" dirty="0"/>
          </a:p>
        </p:txBody>
      </p:sp>
      <p:sp>
        <p:nvSpPr>
          <p:cNvPr id="4" name="Slide Number Placeholder 3"/>
          <p:cNvSpPr>
            <a:spLocks noGrp="1"/>
          </p:cNvSpPr>
          <p:nvPr>
            <p:ph type="sldNum" sz="quarter" idx="5"/>
          </p:nvPr>
        </p:nvSpPr>
        <p:spPr/>
        <p:txBody>
          <a:bodyPr/>
          <a:lstStyle/>
          <a:p>
            <a:fld id="{0CDD95D5-3204-4267-AC1C-2EF61D306A9B}" type="slidenum">
              <a:rPr lang="en-US" smtClean="0"/>
              <a:t>11</a:t>
            </a:fld>
            <a:endParaRPr lang="en-US" dirty="0"/>
          </a:p>
        </p:txBody>
      </p:sp>
    </p:spTree>
    <p:extLst>
      <p:ext uri="{BB962C8B-B14F-4D97-AF65-F5344CB8AC3E}">
        <p14:creationId xmlns:p14="http://schemas.microsoft.com/office/powerpoint/2010/main" val="19550908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1B044CE-C4E7-0B43-B927-FA6DB82E5A0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528"/>
            <a:ext cx="9144000" cy="5140444"/>
          </a:xfrm>
          <a:prstGeom prst="rect">
            <a:avLst/>
          </a:prstGeom>
        </p:spPr>
      </p:pic>
      <p:sp>
        <p:nvSpPr>
          <p:cNvPr id="3" name="Date Placeholder 2">
            <a:extLst>
              <a:ext uri="{FF2B5EF4-FFF2-40B4-BE49-F238E27FC236}">
                <a16:creationId xmlns:a16="http://schemas.microsoft.com/office/drawing/2014/main" id="{1B017C3D-FB76-1F40-9155-DE892C40ED9D}"/>
              </a:ext>
            </a:extLst>
          </p:cNvPr>
          <p:cNvSpPr>
            <a:spLocks noGrp="1"/>
          </p:cNvSpPr>
          <p:nvPr>
            <p:ph type="dt" sz="half" idx="10"/>
          </p:nvPr>
        </p:nvSpPr>
        <p:spPr>
          <a:xfrm>
            <a:off x="479633" y="4772486"/>
            <a:ext cx="545232" cy="144404"/>
          </a:xfrm>
        </p:spPr>
        <p:txBody>
          <a:bodyPr/>
          <a:lstStyle>
            <a:lvl1pPr>
              <a:defRPr sz="600">
                <a:solidFill>
                  <a:schemeClr val="tx2"/>
                </a:solidFill>
              </a:defRPr>
            </a:lvl1pPr>
          </a:lstStyle>
          <a:p>
            <a:fld id="{5C7ADA67-2860-A541-985A-AA59DF1C8D51}" type="datetime1">
              <a:rPr lang="en-AU" smtClean="0"/>
              <a:t>31/01/2023</a:t>
            </a:fld>
            <a:endParaRPr lang="en-US" dirty="0"/>
          </a:p>
        </p:txBody>
      </p:sp>
      <p:sp>
        <p:nvSpPr>
          <p:cNvPr id="5" name="Slide Number Placeholder 4">
            <a:extLst>
              <a:ext uri="{FF2B5EF4-FFF2-40B4-BE49-F238E27FC236}">
                <a16:creationId xmlns:a16="http://schemas.microsoft.com/office/drawing/2014/main" id="{CE5710C5-863D-C746-BED0-D67958F7CA86}"/>
              </a:ext>
            </a:extLst>
          </p:cNvPr>
          <p:cNvSpPr>
            <a:spLocks noGrp="1"/>
          </p:cNvSpPr>
          <p:nvPr>
            <p:ph type="sldNum" sz="quarter" idx="12"/>
          </p:nvPr>
        </p:nvSpPr>
        <p:spPr>
          <a:xfrm>
            <a:off x="6660232" y="4779823"/>
            <a:ext cx="2057400" cy="153809"/>
          </a:xfrm>
        </p:spPr>
        <p:txBody>
          <a:bodyPr/>
          <a:lstStyle>
            <a:lvl1pPr>
              <a:defRPr sz="600">
                <a:solidFill>
                  <a:schemeClr val="tx2"/>
                </a:solidFill>
              </a:defRPr>
            </a:lvl1pPr>
          </a:lstStyle>
          <a:p>
            <a:fld id="{E917DE0E-AFB1-41FD-BC35-27DB61CA125F}" type="slidenum">
              <a:rPr lang="en-AU" smtClean="0"/>
              <a:pPr/>
              <a:t>‹#›</a:t>
            </a:fld>
            <a:endParaRPr lang="en-AU" dirty="0"/>
          </a:p>
        </p:txBody>
      </p:sp>
      <p:sp>
        <p:nvSpPr>
          <p:cNvPr id="2" name="Title 1">
            <a:extLst>
              <a:ext uri="{FF2B5EF4-FFF2-40B4-BE49-F238E27FC236}">
                <a16:creationId xmlns:a16="http://schemas.microsoft.com/office/drawing/2014/main" id="{D9586AEF-46F9-804F-BD5F-EF25DFDFD525}"/>
              </a:ext>
            </a:extLst>
          </p:cNvPr>
          <p:cNvSpPr>
            <a:spLocks noGrp="1"/>
          </p:cNvSpPr>
          <p:nvPr>
            <p:ph type="title" hasCustomPrompt="1"/>
          </p:nvPr>
        </p:nvSpPr>
        <p:spPr>
          <a:xfrm>
            <a:off x="464952" y="1360565"/>
            <a:ext cx="7886700" cy="957334"/>
          </a:xfrm>
        </p:spPr>
        <p:txBody>
          <a:bodyPr anchor="t">
            <a:noAutofit/>
          </a:bodyPr>
          <a:lstStyle>
            <a:lvl1pPr>
              <a:defRPr sz="3750"/>
            </a:lvl1pPr>
          </a:lstStyle>
          <a:p>
            <a:r>
              <a:rPr lang="en-US" dirty="0"/>
              <a:t>Click to edit </a:t>
            </a:r>
            <a:br>
              <a:rPr lang="en-US" dirty="0"/>
            </a:br>
            <a:r>
              <a:rPr lang="en-US" dirty="0"/>
              <a:t>Master title style</a:t>
            </a:r>
          </a:p>
        </p:txBody>
      </p:sp>
      <p:sp>
        <p:nvSpPr>
          <p:cNvPr id="16" name="Subtitle 2">
            <a:extLst>
              <a:ext uri="{FF2B5EF4-FFF2-40B4-BE49-F238E27FC236}">
                <a16:creationId xmlns:a16="http://schemas.microsoft.com/office/drawing/2014/main" id="{20390C70-3696-9041-A9B2-1C7BE491F967}"/>
              </a:ext>
            </a:extLst>
          </p:cNvPr>
          <p:cNvSpPr>
            <a:spLocks noGrp="1"/>
          </p:cNvSpPr>
          <p:nvPr>
            <p:ph type="subTitle" idx="1"/>
          </p:nvPr>
        </p:nvSpPr>
        <p:spPr>
          <a:xfrm>
            <a:off x="461393" y="2447022"/>
            <a:ext cx="6858000" cy="448764"/>
          </a:xfrm>
        </p:spPr>
        <p:txBody>
          <a:bodyPr/>
          <a:lstStyle>
            <a:lvl1pPr marL="0" indent="0" algn="l">
              <a:buNone/>
              <a:defRPr sz="1350">
                <a:solidFill>
                  <a:schemeClr val="bg2"/>
                </a:solidFill>
              </a:defRPr>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a:t>Click to edit Master subtitle style</a:t>
            </a:r>
            <a:endParaRPr lang="en-US" dirty="0"/>
          </a:p>
        </p:txBody>
      </p:sp>
    </p:spTree>
    <p:extLst>
      <p:ext uri="{BB962C8B-B14F-4D97-AF65-F5344CB8AC3E}">
        <p14:creationId xmlns:p14="http://schemas.microsoft.com/office/powerpoint/2010/main" val="2992280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Heading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48B806-1CBE-A840-811F-333BCBCF8E5C}"/>
              </a:ext>
            </a:extLst>
          </p:cNvPr>
          <p:cNvSpPr>
            <a:spLocks noGrp="1"/>
          </p:cNvSpPr>
          <p:nvPr>
            <p:ph type="title"/>
          </p:nvPr>
        </p:nvSpPr>
        <p:spPr>
          <a:xfrm>
            <a:off x="501724" y="375047"/>
            <a:ext cx="7886700" cy="738542"/>
          </a:xfrm>
        </p:spPr>
        <p:txBody>
          <a:bodyPr anchor="t">
            <a:normAutofit/>
          </a:bodyPr>
          <a:lstStyle>
            <a:lvl1pPr>
              <a:defRPr sz="225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72DFF09-0F5F-8640-9334-698E7F5FB5AA}"/>
              </a:ext>
            </a:extLst>
          </p:cNvPr>
          <p:cNvSpPr>
            <a:spLocks noGrp="1"/>
          </p:cNvSpPr>
          <p:nvPr>
            <p:ph idx="1" hasCustomPrompt="1"/>
          </p:nvPr>
        </p:nvSpPr>
        <p:spPr>
          <a:xfrm>
            <a:off x="539750" y="1166092"/>
            <a:ext cx="7526462" cy="3263504"/>
          </a:xfrm>
        </p:spPr>
        <p:txBody>
          <a:bodyPr>
            <a:normAutofit/>
          </a:bodyPr>
          <a:lstStyle>
            <a:lvl1pPr marL="0" indent="0">
              <a:lnSpc>
                <a:spcPct val="110000"/>
              </a:lnSpc>
              <a:buFont typeface="Arial" panose="020B0604020202020204" pitchFamily="34" charset="0"/>
              <a:buNone/>
              <a:defRPr sz="1125">
                <a:solidFill>
                  <a:schemeClr val="tx2"/>
                </a:solidFill>
              </a:defRPr>
            </a:lvl1pPr>
            <a:lvl2pPr>
              <a:lnSpc>
                <a:spcPct val="110000"/>
              </a:lnSpc>
              <a:defRPr sz="1050">
                <a:solidFill>
                  <a:schemeClr val="tx2"/>
                </a:solidFill>
              </a:defRPr>
            </a:lvl2pPr>
            <a:lvl3pPr>
              <a:lnSpc>
                <a:spcPct val="110000"/>
              </a:lnSpc>
              <a:defRPr sz="1125">
                <a:solidFill>
                  <a:schemeClr val="tx2"/>
                </a:solidFill>
              </a:defRPr>
            </a:lvl3pPr>
          </a:lstStyle>
          <a:p>
            <a:pPr lvl="1"/>
            <a:r>
              <a:rPr lang="en-US" dirty="0"/>
              <a:t>Body copy style</a:t>
            </a:r>
          </a:p>
        </p:txBody>
      </p:sp>
      <p:sp>
        <p:nvSpPr>
          <p:cNvPr id="9" name="Slide Number Placeholder 4">
            <a:extLst>
              <a:ext uri="{FF2B5EF4-FFF2-40B4-BE49-F238E27FC236}">
                <a16:creationId xmlns:a16="http://schemas.microsoft.com/office/drawing/2014/main" id="{1E8E9D52-8E6C-C14A-B4E4-FD0519BF298F}"/>
              </a:ext>
            </a:extLst>
          </p:cNvPr>
          <p:cNvSpPr>
            <a:spLocks noGrp="1"/>
          </p:cNvSpPr>
          <p:nvPr>
            <p:ph type="sldNum" sz="quarter" idx="12"/>
          </p:nvPr>
        </p:nvSpPr>
        <p:spPr>
          <a:xfrm>
            <a:off x="6660232" y="4779823"/>
            <a:ext cx="2057400" cy="153809"/>
          </a:xfrm>
        </p:spPr>
        <p:txBody>
          <a:bodyPr/>
          <a:lstStyle>
            <a:lvl1pPr>
              <a:defRPr sz="600">
                <a:solidFill>
                  <a:schemeClr val="tx2"/>
                </a:solidFill>
              </a:defRPr>
            </a:lvl1pPr>
          </a:lstStyle>
          <a:p>
            <a:fld id="{E917DE0E-AFB1-41FD-BC35-27DB61CA125F}" type="slidenum">
              <a:rPr lang="en-AU" smtClean="0"/>
              <a:pPr/>
              <a:t>‹#›</a:t>
            </a:fld>
            <a:endParaRPr lang="en-AU" dirty="0"/>
          </a:p>
        </p:txBody>
      </p:sp>
      <p:sp>
        <p:nvSpPr>
          <p:cNvPr id="13" name="Content Placeholder 2">
            <a:extLst>
              <a:ext uri="{FF2B5EF4-FFF2-40B4-BE49-F238E27FC236}">
                <a16:creationId xmlns:a16="http://schemas.microsoft.com/office/drawing/2014/main" id="{608FEB20-20BB-764E-9ED6-1D4F04F31BC3}"/>
              </a:ext>
            </a:extLst>
          </p:cNvPr>
          <p:cNvSpPr>
            <a:spLocks noGrp="1"/>
          </p:cNvSpPr>
          <p:nvPr>
            <p:ph idx="10"/>
          </p:nvPr>
        </p:nvSpPr>
        <p:spPr>
          <a:xfrm>
            <a:off x="534080" y="744318"/>
            <a:ext cx="7854344" cy="261258"/>
          </a:xfrm>
        </p:spPr>
        <p:txBody>
          <a:bodyPr>
            <a:normAutofit/>
          </a:bodyPr>
          <a:lstStyle>
            <a:lvl1pPr marL="0" indent="0">
              <a:lnSpc>
                <a:spcPct val="110000"/>
              </a:lnSpc>
              <a:buNone/>
              <a:defRPr sz="1050" b="0">
                <a:solidFill>
                  <a:srgbClr val="0556A5"/>
                </a:solidFill>
              </a:defRPr>
            </a:lvl1pPr>
            <a:lvl2pPr marL="0" indent="0">
              <a:buNone/>
              <a:defRPr sz="1200" b="1">
                <a:solidFill>
                  <a:srgbClr val="0556A5"/>
                </a:solidFill>
              </a:defRPr>
            </a:lvl2pPr>
            <a:lvl3pPr marL="130969" indent="-130969">
              <a:lnSpc>
                <a:spcPct val="110000"/>
              </a:lnSpc>
              <a:buClr>
                <a:srgbClr val="0556A5"/>
              </a:buClr>
              <a:buFont typeface="Arial" panose="020B0604020202020204" pitchFamily="34" charset="0"/>
              <a:buChar char="•"/>
              <a:tabLst/>
              <a:defRPr sz="1050">
                <a:solidFill>
                  <a:srgbClr val="0556A5"/>
                </a:solidFill>
              </a:defRPr>
            </a:lvl3pPr>
            <a:lvl4pPr>
              <a:defRPr sz="1350"/>
            </a:lvl4pPr>
            <a:lvl5pPr>
              <a:defRPr sz="1350"/>
            </a:lvl5pPr>
            <a:lvl6pPr>
              <a:defRPr sz="1500"/>
            </a:lvl6pPr>
            <a:lvl7pPr>
              <a:defRPr sz="1500"/>
            </a:lvl7pPr>
            <a:lvl8pPr>
              <a:defRPr sz="1500"/>
            </a:lvl8pPr>
            <a:lvl9pPr>
              <a:defRPr sz="1500"/>
            </a:lvl9pPr>
          </a:lstStyle>
          <a:p>
            <a:pPr lvl="0"/>
            <a:r>
              <a:rPr lang="en-US"/>
              <a:t>Click to edit Master text styles</a:t>
            </a:r>
          </a:p>
        </p:txBody>
      </p:sp>
      <p:sp>
        <p:nvSpPr>
          <p:cNvPr id="14" name="Footer Placeholder 3">
            <a:extLst>
              <a:ext uri="{FF2B5EF4-FFF2-40B4-BE49-F238E27FC236}">
                <a16:creationId xmlns:a16="http://schemas.microsoft.com/office/drawing/2014/main" id="{68C9C2B6-4DF1-3448-9D03-CB9F79D80E9D}"/>
              </a:ext>
            </a:extLst>
          </p:cNvPr>
          <p:cNvSpPr>
            <a:spLocks noGrp="1"/>
          </p:cNvSpPr>
          <p:nvPr>
            <p:ph type="ftr" sz="quarter" idx="11"/>
          </p:nvPr>
        </p:nvSpPr>
        <p:spPr>
          <a:xfrm>
            <a:off x="1619672" y="4767264"/>
            <a:ext cx="3919314" cy="166369"/>
          </a:xfrm>
        </p:spPr>
        <p:txBody>
          <a:bodyPr/>
          <a:lstStyle>
            <a:lvl1pPr algn="l">
              <a:defRPr>
                <a:solidFill>
                  <a:schemeClr val="tx2"/>
                </a:solidFill>
              </a:defRPr>
            </a:lvl1pPr>
          </a:lstStyle>
          <a:p>
            <a:r>
              <a:rPr lang="en-AU" dirty="0"/>
              <a:t>Sydney Water PowerPoint template</a:t>
            </a:r>
          </a:p>
        </p:txBody>
      </p:sp>
      <p:sp>
        <p:nvSpPr>
          <p:cNvPr id="15" name="Date Placeholder 2">
            <a:extLst>
              <a:ext uri="{FF2B5EF4-FFF2-40B4-BE49-F238E27FC236}">
                <a16:creationId xmlns:a16="http://schemas.microsoft.com/office/drawing/2014/main" id="{708CE15C-076F-E14C-A9D7-9124A252E0BD}"/>
              </a:ext>
            </a:extLst>
          </p:cNvPr>
          <p:cNvSpPr>
            <a:spLocks noGrp="1"/>
          </p:cNvSpPr>
          <p:nvPr>
            <p:ph type="dt" sz="half" idx="13"/>
          </p:nvPr>
        </p:nvSpPr>
        <p:spPr>
          <a:xfrm>
            <a:off x="463094" y="4776491"/>
            <a:ext cx="1043445" cy="157142"/>
          </a:xfrm>
          <a:noFill/>
        </p:spPr>
        <p:txBody>
          <a:bodyPr/>
          <a:lstStyle>
            <a:lvl1pPr>
              <a:defRPr sz="600">
                <a:solidFill>
                  <a:schemeClr val="tx1"/>
                </a:solidFill>
              </a:defRPr>
            </a:lvl1pPr>
          </a:lstStyle>
          <a:p>
            <a:fld id="{245B824D-7E46-964B-B0A3-9CABC8C702D0}" type="datetime1">
              <a:rPr lang="en-AU" smtClean="0"/>
              <a:t>31/01/2023</a:t>
            </a:fld>
            <a:endParaRPr lang="en-US" dirty="0"/>
          </a:p>
        </p:txBody>
      </p:sp>
    </p:spTree>
    <p:extLst>
      <p:ext uri="{BB962C8B-B14F-4D97-AF65-F5344CB8AC3E}">
        <p14:creationId xmlns:p14="http://schemas.microsoft.com/office/powerpoint/2010/main" val="28884642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Heading and Content with lockup">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48B806-1CBE-A840-811F-333BCBCF8E5C}"/>
              </a:ext>
            </a:extLst>
          </p:cNvPr>
          <p:cNvSpPr>
            <a:spLocks noGrp="1"/>
          </p:cNvSpPr>
          <p:nvPr>
            <p:ph type="title"/>
          </p:nvPr>
        </p:nvSpPr>
        <p:spPr>
          <a:xfrm>
            <a:off x="501724" y="375047"/>
            <a:ext cx="7886700" cy="738542"/>
          </a:xfrm>
        </p:spPr>
        <p:txBody>
          <a:bodyPr anchor="t">
            <a:normAutofit/>
          </a:bodyPr>
          <a:lstStyle>
            <a:lvl1pPr>
              <a:defRPr sz="225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72DFF09-0F5F-8640-9334-698E7F5FB5AA}"/>
              </a:ext>
            </a:extLst>
          </p:cNvPr>
          <p:cNvSpPr>
            <a:spLocks noGrp="1"/>
          </p:cNvSpPr>
          <p:nvPr>
            <p:ph idx="1" hasCustomPrompt="1"/>
          </p:nvPr>
        </p:nvSpPr>
        <p:spPr>
          <a:xfrm>
            <a:off x="539750" y="1166092"/>
            <a:ext cx="7526462" cy="2485778"/>
          </a:xfrm>
        </p:spPr>
        <p:txBody>
          <a:bodyPr>
            <a:normAutofit/>
          </a:bodyPr>
          <a:lstStyle>
            <a:lvl1pPr marL="0" indent="0">
              <a:lnSpc>
                <a:spcPct val="110000"/>
              </a:lnSpc>
              <a:buFont typeface="Arial" panose="020B0604020202020204" pitchFamily="34" charset="0"/>
              <a:buNone/>
              <a:defRPr sz="1125">
                <a:solidFill>
                  <a:schemeClr val="tx2"/>
                </a:solidFill>
              </a:defRPr>
            </a:lvl1pPr>
            <a:lvl2pPr>
              <a:lnSpc>
                <a:spcPct val="110000"/>
              </a:lnSpc>
              <a:defRPr sz="1050">
                <a:solidFill>
                  <a:schemeClr val="tx2"/>
                </a:solidFill>
              </a:defRPr>
            </a:lvl2pPr>
            <a:lvl3pPr>
              <a:lnSpc>
                <a:spcPct val="110000"/>
              </a:lnSpc>
              <a:defRPr sz="1125">
                <a:solidFill>
                  <a:schemeClr val="tx2"/>
                </a:solidFill>
              </a:defRPr>
            </a:lvl3pPr>
          </a:lstStyle>
          <a:p>
            <a:pPr lvl="1"/>
            <a:r>
              <a:rPr lang="en-US" dirty="0"/>
              <a:t>Body copy style</a:t>
            </a:r>
          </a:p>
        </p:txBody>
      </p:sp>
      <p:sp>
        <p:nvSpPr>
          <p:cNvPr id="9" name="Slide Number Placeholder 4">
            <a:extLst>
              <a:ext uri="{FF2B5EF4-FFF2-40B4-BE49-F238E27FC236}">
                <a16:creationId xmlns:a16="http://schemas.microsoft.com/office/drawing/2014/main" id="{1E8E9D52-8E6C-C14A-B4E4-FD0519BF298F}"/>
              </a:ext>
            </a:extLst>
          </p:cNvPr>
          <p:cNvSpPr>
            <a:spLocks noGrp="1"/>
          </p:cNvSpPr>
          <p:nvPr>
            <p:ph type="sldNum" sz="quarter" idx="12"/>
          </p:nvPr>
        </p:nvSpPr>
        <p:spPr>
          <a:xfrm>
            <a:off x="6660232" y="4779823"/>
            <a:ext cx="2057400" cy="153809"/>
          </a:xfrm>
        </p:spPr>
        <p:txBody>
          <a:bodyPr/>
          <a:lstStyle>
            <a:lvl1pPr>
              <a:defRPr sz="600">
                <a:solidFill>
                  <a:schemeClr val="tx2"/>
                </a:solidFill>
              </a:defRPr>
            </a:lvl1pPr>
          </a:lstStyle>
          <a:p>
            <a:fld id="{E917DE0E-AFB1-41FD-BC35-27DB61CA125F}" type="slidenum">
              <a:rPr lang="en-AU" smtClean="0"/>
              <a:pPr/>
              <a:t>‹#›</a:t>
            </a:fld>
            <a:endParaRPr lang="en-AU" dirty="0"/>
          </a:p>
        </p:txBody>
      </p:sp>
      <p:pic>
        <p:nvPicPr>
          <p:cNvPr id="13" name="Picture 12">
            <a:extLst>
              <a:ext uri="{FF2B5EF4-FFF2-40B4-BE49-F238E27FC236}">
                <a16:creationId xmlns:a16="http://schemas.microsoft.com/office/drawing/2014/main" id="{2AD1631D-8D94-B247-91A3-02DF03AC000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95210" y="4300695"/>
            <a:ext cx="1009039" cy="371116"/>
          </a:xfrm>
          <a:prstGeom prst="rect">
            <a:avLst/>
          </a:prstGeom>
        </p:spPr>
      </p:pic>
      <p:sp>
        <p:nvSpPr>
          <p:cNvPr id="14" name="Content Placeholder 2">
            <a:extLst>
              <a:ext uri="{FF2B5EF4-FFF2-40B4-BE49-F238E27FC236}">
                <a16:creationId xmlns:a16="http://schemas.microsoft.com/office/drawing/2014/main" id="{9CE61DA7-C662-1543-A91E-AD0F43D1CAC1}"/>
              </a:ext>
            </a:extLst>
          </p:cNvPr>
          <p:cNvSpPr>
            <a:spLocks noGrp="1"/>
          </p:cNvSpPr>
          <p:nvPr>
            <p:ph idx="10"/>
          </p:nvPr>
        </p:nvSpPr>
        <p:spPr>
          <a:xfrm>
            <a:off x="534080" y="744318"/>
            <a:ext cx="7854344" cy="261258"/>
          </a:xfrm>
        </p:spPr>
        <p:txBody>
          <a:bodyPr>
            <a:normAutofit/>
          </a:bodyPr>
          <a:lstStyle>
            <a:lvl1pPr marL="0" indent="0">
              <a:lnSpc>
                <a:spcPct val="110000"/>
              </a:lnSpc>
              <a:buNone/>
              <a:defRPr sz="1050" b="0">
                <a:solidFill>
                  <a:srgbClr val="0556A5"/>
                </a:solidFill>
              </a:defRPr>
            </a:lvl1pPr>
            <a:lvl2pPr marL="0" indent="0">
              <a:buNone/>
              <a:defRPr sz="1200" b="1">
                <a:solidFill>
                  <a:srgbClr val="0556A5"/>
                </a:solidFill>
              </a:defRPr>
            </a:lvl2pPr>
            <a:lvl3pPr marL="130969" indent="-130969">
              <a:lnSpc>
                <a:spcPct val="110000"/>
              </a:lnSpc>
              <a:buClr>
                <a:srgbClr val="0556A5"/>
              </a:buClr>
              <a:buFont typeface="Arial" panose="020B0604020202020204" pitchFamily="34" charset="0"/>
              <a:buChar char="•"/>
              <a:tabLst/>
              <a:defRPr sz="1050">
                <a:solidFill>
                  <a:srgbClr val="0556A5"/>
                </a:solidFill>
              </a:defRPr>
            </a:lvl3pPr>
            <a:lvl4pPr>
              <a:defRPr sz="1350"/>
            </a:lvl4pPr>
            <a:lvl5pPr>
              <a:defRPr sz="1350"/>
            </a:lvl5pPr>
            <a:lvl6pPr>
              <a:defRPr sz="1500"/>
            </a:lvl6pPr>
            <a:lvl7pPr>
              <a:defRPr sz="1500"/>
            </a:lvl7pPr>
            <a:lvl8pPr>
              <a:defRPr sz="1500"/>
            </a:lvl8pPr>
            <a:lvl9pPr>
              <a:defRPr sz="1500"/>
            </a:lvl9pPr>
          </a:lstStyle>
          <a:p>
            <a:pPr lvl="0"/>
            <a:r>
              <a:rPr lang="en-US"/>
              <a:t>Click to edit Master text styles</a:t>
            </a:r>
          </a:p>
        </p:txBody>
      </p:sp>
      <p:sp>
        <p:nvSpPr>
          <p:cNvPr id="16" name="Footer Placeholder 3">
            <a:extLst>
              <a:ext uri="{FF2B5EF4-FFF2-40B4-BE49-F238E27FC236}">
                <a16:creationId xmlns:a16="http://schemas.microsoft.com/office/drawing/2014/main" id="{658D1F63-F61E-9041-88AD-EF721E0611C9}"/>
              </a:ext>
            </a:extLst>
          </p:cNvPr>
          <p:cNvSpPr>
            <a:spLocks noGrp="1"/>
          </p:cNvSpPr>
          <p:nvPr>
            <p:ph type="ftr" sz="quarter" idx="11"/>
          </p:nvPr>
        </p:nvSpPr>
        <p:spPr>
          <a:xfrm>
            <a:off x="1619672" y="4767264"/>
            <a:ext cx="3919314" cy="166369"/>
          </a:xfrm>
        </p:spPr>
        <p:txBody>
          <a:bodyPr/>
          <a:lstStyle>
            <a:lvl1pPr algn="l">
              <a:defRPr>
                <a:solidFill>
                  <a:schemeClr val="tx2"/>
                </a:solidFill>
              </a:defRPr>
            </a:lvl1pPr>
          </a:lstStyle>
          <a:p>
            <a:r>
              <a:rPr lang="en-AU" dirty="0"/>
              <a:t>Sydney Water PowerPoint template</a:t>
            </a:r>
          </a:p>
        </p:txBody>
      </p:sp>
      <p:sp>
        <p:nvSpPr>
          <p:cNvPr id="17" name="Date Placeholder 2">
            <a:extLst>
              <a:ext uri="{FF2B5EF4-FFF2-40B4-BE49-F238E27FC236}">
                <a16:creationId xmlns:a16="http://schemas.microsoft.com/office/drawing/2014/main" id="{C7AE093C-6E81-6F47-8677-333F1D7F496C}"/>
              </a:ext>
            </a:extLst>
          </p:cNvPr>
          <p:cNvSpPr>
            <a:spLocks noGrp="1"/>
          </p:cNvSpPr>
          <p:nvPr>
            <p:ph type="dt" sz="half" idx="13"/>
          </p:nvPr>
        </p:nvSpPr>
        <p:spPr>
          <a:xfrm>
            <a:off x="463094" y="4776491"/>
            <a:ext cx="1043445" cy="157142"/>
          </a:xfrm>
          <a:noFill/>
        </p:spPr>
        <p:txBody>
          <a:bodyPr/>
          <a:lstStyle>
            <a:lvl1pPr>
              <a:defRPr sz="600">
                <a:solidFill>
                  <a:schemeClr val="tx1"/>
                </a:solidFill>
              </a:defRPr>
            </a:lvl1pPr>
          </a:lstStyle>
          <a:p>
            <a:fld id="{28A7D9D5-03E0-4B46-A264-E67D12B921A0}" type="datetime1">
              <a:rPr lang="en-AU" smtClean="0"/>
              <a:t>31/01/2023</a:t>
            </a:fld>
            <a:endParaRPr lang="en-US" dirty="0"/>
          </a:p>
        </p:txBody>
      </p:sp>
    </p:spTree>
    <p:extLst>
      <p:ext uri="{BB962C8B-B14F-4D97-AF65-F5344CB8AC3E}">
        <p14:creationId xmlns:p14="http://schemas.microsoft.com/office/powerpoint/2010/main" val="20785020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B6E3B5-7696-6249-8372-94107E3F8058}"/>
              </a:ext>
            </a:extLst>
          </p:cNvPr>
          <p:cNvSpPr>
            <a:spLocks noGrp="1"/>
          </p:cNvSpPr>
          <p:nvPr>
            <p:ph type="title"/>
          </p:nvPr>
        </p:nvSpPr>
        <p:spPr>
          <a:xfrm>
            <a:off x="503176" y="357504"/>
            <a:ext cx="7886700" cy="594066"/>
          </a:xfrm>
        </p:spPr>
        <p:txBody>
          <a:bodyPr anchor="t">
            <a:normAutofit/>
          </a:bodyPr>
          <a:lstStyle>
            <a:lvl1pPr>
              <a:defRPr sz="225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EF4D55C-5558-A840-BB50-E4B5AE0971B6}"/>
              </a:ext>
            </a:extLst>
          </p:cNvPr>
          <p:cNvSpPr>
            <a:spLocks noGrp="1"/>
          </p:cNvSpPr>
          <p:nvPr>
            <p:ph sz="half" idx="1"/>
          </p:nvPr>
        </p:nvSpPr>
        <p:spPr>
          <a:xfrm>
            <a:off x="470789" y="1221601"/>
            <a:ext cx="3886200" cy="2930723"/>
          </a:xfrm>
        </p:spPr>
        <p:txBody>
          <a:bodyPr>
            <a:normAutofit/>
          </a:bodyPr>
          <a:lstStyle>
            <a:lvl1pPr>
              <a:lnSpc>
                <a:spcPct val="110000"/>
              </a:lnSpc>
              <a:defRPr sz="1050"/>
            </a:lvl1pPr>
            <a:lvl2pPr>
              <a:lnSpc>
                <a:spcPct val="110000"/>
              </a:lnSpc>
              <a:defRPr sz="1050"/>
            </a:lvl2pPr>
            <a:lvl3pPr>
              <a:lnSpc>
                <a:spcPct val="110000"/>
              </a:lnSpc>
              <a:defRPr sz="1050"/>
            </a:lvl3pPr>
            <a:lvl4pPr>
              <a:lnSpc>
                <a:spcPct val="110000"/>
              </a:lnSpc>
              <a:defRPr sz="1050"/>
            </a:lvl4pPr>
            <a:lvl5pPr>
              <a:lnSpc>
                <a:spcPct val="110000"/>
              </a:lnSpc>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Slide Number Placeholder 4">
            <a:extLst>
              <a:ext uri="{FF2B5EF4-FFF2-40B4-BE49-F238E27FC236}">
                <a16:creationId xmlns:a16="http://schemas.microsoft.com/office/drawing/2014/main" id="{A6B75568-3EAE-2746-A12B-FFC8ABEE6040}"/>
              </a:ext>
            </a:extLst>
          </p:cNvPr>
          <p:cNvSpPr>
            <a:spLocks noGrp="1"/>
          </p:cNvSpPr>
          <p:nvPr>
            <p:ph type="sldNum" sz="quarter" idx="12"/>
          </p:nvPr>
        </p:nvSpPr>
        <p:spPr>
          <a:xfrm>
            <a:off x="6660232" y="4779823"/>
            <a:ext cx="2057400" cy="153809"/>
          </a:xfrm>
        </p:spPr>
        <p:txBody>
          <a:bodyPr/>
          <a:lstStyle>
            <a:lvl1pPr>
              <a:defRPr sz="600">
                <a:solidFill>
                  <a:schemeClr val="tx2"/>
                </a:solidFill>
              </a:defRPr>
            </a:lvl1pPr>
          </a:lstStyle>
          <a:p>
            <a:fld id="{E917DE0E-AFB1-41FD-BC35-27DB61CA125F}" type="slidenum">
              <a:rPr lang="en-AU" smtClean="0"/>
              <a:pPr/>
              <a:t>‹#›</a:t>
            </a:fld>
            <a:endParaRPr lang="en-AU" dirty="0"/>
          </a:p>
        </p:txBody>
      </p:sp>
      <p:sp>
        <p:nvSpPr>
          <p:cNvPr id="13" name="Content Placeholder 2">
            <a:extLst>
              <a:ext uri="{FF2B5EF4-FFF2-40B4-BE49-F238E27FC236}">
                <a16:creationId xmlns:a16="http://schemas.microsoft.com/office/drawing/2014/main" id="{B18377C8-9A78-E64D-AF96-57BE0C31DAFA}"/>
              </a:ext>
            </a:extLst>
          </p:cNvPr>
          <p:cNvSpPr>
            <a:spLocks noGrp="1"/>
          </p:cNvSpPr>
          <p:nvPr>
            <p:ph sz="half" idx="13"/>
          </p:nvPr>
        </p:nvSpPr>
        <p:spPr>
          <a:xfrm>
            <a:off x="4530991" y="1221601"/>
            <a:ext cx="3886200" cy="2930723"/>
          </a:xfrm>
        </p:spPr>
        <p:txBody>
          <a:bodyPr>
            <a:normAutofit/>
          </a:bodyPr>
          <a:lstStyle>
            <a:lvl1pPr>
              <a:lnSpc>
                <a:spcPct val="110000"/>
              </a:lnSpc>
              <a:defRPr sz="1050"/>
            </a:lvl1pPr>
            <a:lvl2pPr>
              <a:lnSpc>
                <a:spcPct val="110000"/>
              </a:lnSpc>
              <a:defRPr sz="1050"/>
            </a:lvl2pPr>
            <a:lvl3pPr>
              <a:lnSpc>
                <a:spcPct val="110000"/>
              </a:lnSpc>
              <a:defRPr sz="1050"/>
            </a:lvl3pPr>
            <a:lvl4pPr>
              <a:lnSpc>
                <a:spcPct val="110000"/>
              </a:lnSpc>
              <a:defRPr sz="1050"/>
            </a:lvl4pPr>
            <a:lvl5pPr>
              <a:lnSpc>
                <a:spcPct val="110000"/>
              </a:lnSpc>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Content Placeholder 2">
            <a:extLst>
              <a:ext uri="{FF2B5EF4-FFF2-40B4-BE49-F238E27FC236}">
                <a16:creationId xmlns:a16="http://schemas.microsoft.com/office/drawing/2014/main" id="{F6F341A6-454F-1F43-AFB0-11FC12295AE3}"/>
              </a:ext>
            </a:extLst>
          </p:cNvPr>
          <p:cNvSpPr>
            <a:spLocks noGrp="1"/>
          </p:cNvSpPr>
          <p:nvPr>
            <p:ph idx="10"/>
          </p:nvPr>
        </p:nvSpPr>
        <p:spPr>
          <a:xfrm>
            <a:off x="534080" y="744318"/>
            <a:ext cx="7854344" cy="261258"/>
          </a:xfrm>
        </p:spPr>
        <p:txBody>
          <a:bodyPr>
            <a:normAutofit/>
          </a:bodyPr>
          <a:lstStyle>
            <a:lvl1pPr marL="0" indent="0">
              <a:lnSpc>
                <a:spcPct val="110000"/>
              </a:lnSpc>
              <a:buNone/>
              <a:defRPr sz="1050" b="0">
                <a:solidFill>
                  <a:srgbClr val="0556A5"/>
                </a:solidFill>
              </a:defRPr>
            </a:lvl1pPr>
            <a:lvl2pPr marL="0" indent="0">
              <a:buNone/>
              <a:defRPr sz="1200" b="1">
                <a:solidFill>
                  <a:srgbClr val="0556A5"/>
                </a:solidFill>
              </a:defRPr>
            </a:lvl2pPr>
            <a:lvl3pPr marL="130969" indent="-130969">
              <a:lnSpc>
                <a:spcPct val="110000"/>
              </a:lnSpc>
              <a:buClr>
                <a:srgbClr val="0556A5"/>
              </a:buClr>
              <a:buFont typeface="Arial" panose="020B0604020202020204" pitchFamily="34" charset="0"/>
              <a:buChar char="•"/>
              <a:tabLst/>
              <a:defRPr sz="1050">
                <a:solidFill>
                  <a:srgbClr val="0556A5"/>
                </a:solidFill>
              </a:defRPr>
            </a:lvl3pPr>
            <a:lvl4pPr>
              <a:defRPr sz="1350"/>
            </a:lvl4pPr>
            <a:lvl5pPr>
              <a:defRPr sz="1350"/>
            </a:lvl5pPr>
            <a:lvl6pPr>
              <a:defRPr sz="1500"/>
            </a:lvl6pPr>
            <a:lvl7pPr>
              <a:defRPr sz="1500"/>
            </a:lvl7pPr>
            <a:lvl8pPr>
              <a:defRPr sz="1500"/>
            </a:lvl8pPr>
            <a:lvl9pPr>
              <a:defRPr sz="1500"/>
            </a:lvl9pPr>
          </a:lstStyle>
          <a:p>
            <a:pPr lvl="0"/>
            <a:r>
              <a:rPr lang="en-US"/>
              <a:t>Click to edit Master text styles</a:t>
            </a:r>
          </a:p>
        </p:txBody>
      </p:sp>
      <p:sp>
        <p:nvSpPr>
          <p:cNvPr id="15" name="Footer Placeholder 3">
            <a:extLst>
              <a:ext uri="{FF2B5EF4-FFF2-40B4-BE49-F238E27FC236}">
                <a16:creationId xmlns:a16="http://schemas.microsoft.com/office/drawing/2014/main" id="{F49779B9-F197-D342-8211-DE562FBCD4F9}"/>
              </a:ext>
            </a:extLst>
          </p:cNvPr>
          <p:cNvSpPr>
            <a:spLocks noGrp="1"/>
          </p:cNvSpPr>
          <p:nvPr>
            <p:ph type="ftr" sz="quarter" idx="11"/>
          </p:nvPr>
        </p:nvSpPr>
        <p:spPr>
          <a:xfrm>
            <a:off x="1619672" y="4767264"/>
            <a:ext cx="3919314" cy="166369"/>
          </a:xfrm>
        </p:spPr>
        <p:txBody>
          <a:bodyPr/>
          <a:lstStyle>
            <a:lvl1pPr algn="l">
              <a:defRPr>
                <a:solidFill>
                  <a:schemeClr val="tx2"/>
                </a:solidFill>
              </a:defRPr>
            </a:lvl1pPr>
          </a:lstStyle>
          <a:p>
            <a:r>
              <a:rPr lang="en-AU" dirty="0"/>
              <a:t>Sydney Water PowerPoint template</a:t>
            </a:r>
          </a:p>
        </p:txBody>
      </p:sp>
      <p:sp>
        <p:nvSpPr>
          <p:cNvPr id="16" name="Date Placeholder 2">
            <a:extLst>
              <a:ext uri="{FF2B5EF4-FFF2-40B4-BE49-F238E27FC236}">
                <a16:creationId xmlns:a16="http://schemas.microsoft.com/office/drawing/2014/main" id="{C97E62AA-90D8-B54B-8720-D8F19240CCD7}"/>
              </a:ext>
            </a:extLst>
          </p:cNvPr>
          <p:cNvSpPr>
            <a:spLocks noGrp="1"/>
          </p:cNvSpPr>
          <p:nvPr>
            <p:ph type="dt" sz="half" idx="14"/>
          </p:nvPr>
        </p:nvSpPr>
        <p:spPr>
          <a:xfrm>
            <a:off x="463094" y="4776491"/>
            <a:ext cx="1043445" cy="157142"/>
          </a:xfrm>
          <a:noFill/>
        </p:spPr>
        <p:txBody>
          <a:bodyPr/>
          <a:lstStyle>
            <a:lvl1pPr>
              <a:defRPr sz="600">
                <a:solidFill>
                  <a:schemeClr val="tx1"/>
                </a:solidFill>
              </a:defRPr>
            </a:lvl1pPr>
          </a:lstStyle>
          <a:p>
            <a:fld id="{C2824810-630D-9143-9772-070FBF0AECB3}" type="datetime1">
              <a:rPr lang="en-AU" smtClean="0"/>
              <a:t>31/01/2023</a:t>
            </a:fld>
            <a:endParaRPr lang="en-US" dirty="0"/>
          </a:p>
        </p:txBody>
      </p:sp>
    </p:spTree>
    <p:extLst>
      <p:ext uri="{BB962C8B-B14F-4D97-AF65-F5344CB8AC3E}">
        <p14:creationId xmlns:p14="http://schemas.microsoft.com/office/powerpoint/2010/main" val="18676028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ull Image content">
    <p:spTree>
      <p:nvGrpSpPr>
        <p:cNvPr id="1" name=""/>
        <p:cNvGrpSpPr/>
        <p:nvPr/>
      </p:nvGrpSpPr>
      <p:grpSpPr>
        <a:xfrm>
          <a:off x="0" y="0"/>
          <a:ext cx="0" cy="0"/>
          <a:chOff x="0" y="0"/>
          <a:chExt cx="0" cy="0"/>
        </a:xfrm>
      </p:grpSpPr>
      <p:sp>
        <p:nvSpPr>
          <p:cNvPr id="3" name="Picture Placeholder 2"/>
          <p:cNvSpPr>
            <a:spLocks noGrp="1"/>
          </p:cNvSpPr>
          <p:nvPr>
            <p:ph type="pic" sz="quarter" idx="13" hasCustomPrompt="1"/>
          </p:nvPr>
        </p:nvSpPr>
        <p:spPr>
          <a:xfrm>
            <a:off x="0" y="0"/>
            <a:ext cx="9144000" cy="5143500"/>
          </a:xfrm>
          <a:solidFill>
            <a:schemeClr val="bg1">
              <a:lumMod val="95000"/>
            </a:schemeClr>
          </a:solidFill>
        </p:spPr>
        <p:txBody>
          <a:bodyPr anchor="ctr">
            <a:normAutofit/>
          </a:bodyPr>
          <a:lstStyle>
            <a:lvl1pPr marL="0" indent="0" algn="ctr">
              <a:buNone/>
              <a:defRPr sz="1200"/>
            </a:lvl1pPr>
          </a:lstStyle>
          <a:p>
            <a:r>
              <a:rPr lang="en-AU" dirty="0"/>
              <a:t>Click icon to insert picture</a:t>
            </a:r>
            <a:br>
              <a:rPr lang="en-AU" dirty="0"/>
            </a:br>
            <a:br>
              <a:rPr lang="en-AU" dirty="0"/>
            </a:br>
            <a:br>
              <a:rPr lang="en-AU" dirty="0"/>
            </a:br>
            <a:br>
              <a:rPr lang="en-AU" dirty="0"/>
            </a:br>
            <a:endParaRPr lang="en-AU" dirty="0"/>
          </a:p>
        </p:txBody>
      </p:sp>
      <p:sp>
        <p:nvSpPr>
          <p:cNvPr id="4" name="Title 1">
            <a:extLst>
              <a:ext uri="{FF2B5EF4-FFF2-40B4-BE49-F238E27FC236}">
                <a16:creationId xmlns:a16="http://schemas.microsoft.com/office/drawing/2014/main" id="{E7B9A920-A57E-2D44-94A3-2DE6D8EF2D1F}"/>
              </a:ext>
            </a:extLst>
          </p:cNvPr>
          <p:cNvSpPr>
            <a:spLocks noGrp="1"/>
          </p:cNvSpPr>
          <p:nvPr>
            <p:ph type="title" hasCustomPrompt="1"/>
          </p:nvPr>
        </p:nvSpPr>
        <p:spPr>
          <a:xfrm>
            <a:off x="467544" y="357504"/>
            <a:ext cx="7886700" cy="1012387"/>
          </a:xfrm>
        </p:spPr>
        <p:txBody>
          <a:bodyPr anchor="t">
            <a:noAutofit/>
          </a:bodyPr>
          <a:lstStyle>
            <a:lvl1pPr>
              <a:defRPr sz="2850">
                <a:solidFill>
                  <a:schemeClr val="bg1"/>
                </a:solidFill>
              </a:defRPr>
            </a:lvl1pPr>
          </a:lstStyle>
          <a:p>
            <a:r>
              <a:rPr lang="en-US" dirty="0"/>
              <a:t>Click to edit </a:t>
            </a:r>
            <a:br>
              <a:rPr lang="en-US" dirty="0"/>
            </a:br>
            <a:r>
              <a:rPr lang="en-US" dirty="0"/>
              <a:t>Master title style</a:t>
            </a:r>
          </a:p>
        </p:txBody>
      </p:sp>
      <p:sp>
        <p:nvSpPr>
          <p:cNvPr id="6" name="Slide Number Placeholder 4">
            <a:extLst>
              <a:ext uri="{FF2B5EF4-FFF2-40B4-BE49-F238E27FC236}">
                <a16:creationId xmlns:a16="http://schemas.microsoft.com/office/drawing/2014/main" id="{9DB7CED2-7998-D341-BA66-A7EAFEAFD2BB}"/>
              </a:ext>
            </a:extLst>
          </p:cNvPr>
          <p:cNvSpPr>
            <a:spLocks noGrp="1"/>
          </p:cNvSpPr>
          <p:nvPr>
            <p:ph type="sldNum" sz="quarter" idx="12"/>
          </p:nvPr>
        </p:nvSpPr>
        <p:spPr>
          <a:xfrm>
            <a:off x="6660232" y="4779823"/>
            <a:ext cx="2057400" cy="153809"/>
          </a:xfrm>
        </p:spPr>
        <p:txBody>
          <a:bodyPr/>
          <a:lstStyle>
            <a:lvl1pPr>
              <a:defRPr sz="600">
                <a:solidFill>
                  <a:schemeClr val="bg1"/>
                </a:solidFill>
              </a:defRPr>
            </a:lvl1pPr>
          </a:lstStyle>
          <a:p>
            <a:fld id="{E917DE0E-AFB1-41FD-BC35-27DB61CA125F}" type="slidenum">
              <a:rPr lang="en-AU" smtClean="0"/>
              <a:pPr/>
              <a:t>‹#›</a:t>
            </a:fld>
            <a:endParaRPr lang="en-AU" dirty="0"/>
          </a:p>
        </p:txBody>
      </p:sp>
      <p:sp>
        <p:nvSpPr>
          <p:cNvPr id="9" name="Footer Placeholder 3">
            <a:extLst>
              <a:ext uri="{FF2B5EF4-FFF2-40B4-BE49-F238E27FC236}">
                <a16:creationId xmlns:a16="http://schemas.microsoft.com/office/drawing/2014/main" id="{CA4EF09F-9E4E-7145-8718-5EC0964E1E1B}"/>
              </a:ext>
            </a:extLst>
          </p:cNvPr>
          <p:cNvSpPr>
            <a:spLocks noGrp="1"/>
          </p:cNvSpPr>
          <p:nvPr>
            <p:ph type="ftr" sz="quarter" idx="11"/>
          </p:nvPr>
        </p:nvSpPr>
        <p:spPr>
          <a:xfrm>
            <a:off x="1619672" y="4767264"/>
            <a:ext cx="3919314" cy="166369"/>
          </a:xfrm>
        </p:spPr>
        <p:txBody>
          <a:bodyPr/>
          <a:lstStyle>
            <a:lvl1pPr algn="l">
              <a:defRPr>
                <a:solidFill>
                  <a:schemeClr val="bg1"/>
                </a:solidFill>
              </a:defRPr>
            </a:lvl1pPr>
          </a:lstStyle>
          <a:p>
            <a:r>
              <a:rPr lang="en-AU" dirty="0"/>
              <a:t>Sydney Water PowerPoint template</a:t>
            </a:r>
          </a:p>
        </p:txBody>
      </p:sp>
      <p:sp>
        <p:nvSpPr>
          <p:cNvPr id="10" name="Date Placeholder 2">
            <a:extLst>
              <a:ext uri="{FF2B5EF4-FFF2-40B4-BE49-F238E27FC236}">
                <a16:creationId xmlns:a16="http://schemas.microsoft.com/office/drawing/2014/main" id="{60F66938-7500-C449-8207-DEA303A7EFD9}"/>
              </a:ext>
            </a:extLst>
          </p:cNvPr>
          <p:cNvSpPr>
            <a:spLocks noGrp="1"/>
          </p:cNvSpPr>
          <p:nvPr>
            <p:ph type="dt" sz="half" idx="14"/>
          </p:nvPr>
        </p:nvSpPr>
        <p:spPr>
          <a:xfrm>
            <a:off x="463094" y="4776491"/>
            <a:ext cx="1043445" cy="157142"/>
          </a:xfrm>
          <a:noFill/>
        </p:spPr>
        <p:txBody>
          <a:bodyPr/>
          <a:lstStyle>
            <a:lvl1pPr>
              <a:defRPr sz="600">
                <a:solidFill>
                  <a:schemeClr val="bg1"/>
                </a:solidFill>
              </a:defRPr>
            </a:lvl1pPr>
          </a:lstStyle>
          <a:p>
            <a:fld id="{65DF70F5-961C-6D46-AA57-84051C02F5F7}" type="datetime1">
              <a:rPr lang="en-AU" smtClean="0"/>
              <a:pPr/>
              <a:t>31/01/2023</a:t>
            </a:fld>
            <a:endParaRPr lang="en-US" dirty="0"/>
          </a:p>
        </p:txBody>
      </p:sp>
    </p:spTree>
    <p:extLst>
      <p:ext uri="{BB962C8B-B14F-4D97-AF65-F5344CB8AC3E}">
        <p14:creationId xmlns:p14="http://schemas.microsoft.com/office/powerpoint/2010/main" val="3801842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5420" userDrawn="1">
          <p15:clr>
            <a:srgbClr val="FBAE40"/>
          </p15:clr>
        </p15:guide>
        <p15:guide id="2" pos="34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Half text Half imag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3BEE584-2AED-0C44-977C-D953655A51B3}"/>
              </a:ext>
            </a:extLst>
          </p:cNvPr>
          <p:cNvSpPr/>
          <p:nvPr userDrawn="1"/>
        </p:nvSpPr>
        <p:spPr>
          <a:xfrm>
            <a:off x="1" y="0"/>
            <a:ext cx="4580331" cy="515098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AU" sz="1350" dirty="0"/>
          </a:p>
        </p:txBody>
      </p:sp>
      <p:sp>
        <p:nvSpPr>
          <p:cNvPr id="6" name="Picture Placeholder 4"/>
          <p:cNvSpPr>
            <a:spLocks noGrp="1"/>
          </p:cNvSpPr>
          <p:nvPr>
            <p:ph type="pic" sz="quarter" idx="11" hasCustomPrompt="1"/>
          </p:nvPr>
        </p:nvSpPr>
        <p:spPr>
          <a:xfrm>
            <a:off x="4572000" y="0"/>
            <a:ext cx="4572000" cy="5143500"/>
          </a:xfrm>
          <a:solidFill>
            <a:schemeClr val="bg1">
              <a:lumMod val="95000"/>
            </a:schemeClr>
          </a:solidFill>
        </p:spPr>
        <p:txBody>
          <a:bodyPr anchor="ctr">
            <a:normAutofit/>
          </a:bodyPr>
          <a:lstStyle>
            <a:lvl1pPr marL="0" indent="0" algn="ctr">
              <a:spcBef>
                <a:spcPts val="0"/>
              </a:spcBef>
              <a:spcAft>
                <a:spcPts val="0"/>
              </a:spcAft>
              <a:buNone/>
              <a:defRPr sz="1200"/>
            </a:lvl1pPr>
          </a:lstStyle>
          <a:p>
            <a:r>
              <a:rPr lang="en-AU" dirty="0"/>
              <a:t>Click icon to insert picture</a:t>
            </a:r>
            <a:br>
              <a:rPr lang="en-AU" dirty="0"/>
            </a:br>
            <a:br>
              <a:rPr lang="en-AU" dirty="0"/>
            </a:br>
            <a:br>
              <a:rPr lang="en-AU" dirty="0"/>
            </a:br>
            <a:br>
              <a:rPr lang="en-AU" dirty="0"/>
            </a:br>
            <a:endParaRPr lang="en-AU" dirty="0"/>
          </a:p>
        </p:txBody>
      </p:sp>
      <p:sp>
        <p:nvSpPr>
          <p:cNvPr id="15" name="Slide Number Placeholder 4">
            <a:extLst>
              <a:ext uri="{FF2B5EF4-FFF2-40B4-BE49-F238E27FC236}">
                <a16:creationId xmlns:a16="http://schemas.microsoft.com/office/drawing/2014/main" id="{298200DF-4F9A-C84C-AE77-DE63607B6B16}"/>
              </a:ext>
            </a:extLst>
          </p:cNvPr>
          <p:cNvSpPr>
            <a:spLocks noGrp="1"/>
          </p:cNvSpPr>
          <p:nvPr>
            <p:ph type="sldNum" sz="quarter" idx="13"/>
          </p:nvPr>
        </p:nvSpPr>
        <p:spPr>
          <a:xfrm>
            <a:off x="8100392" y="4779823"/>
            <a:ext cx="617240" cy="153809"/>
          </a:xfrm>
        </p:spPr>
        <p:txBody>
          <a:bodyPr/>
          <a:lstStyle>
            <a:lvl1pPr>
              <a:defRPr sz="600">
                <a:solidFill>
                  <a:schemeClr val="bg1"/>
                </a:solidFill>
              </a:defRPr>
            </a:lvl1pPr>
          </a:lstStyle>
          <a:p>
            <a:fld id="{E917DE0E-AFB1-41FD-BC35-27DB61CA125F}" type="slidenum">
              <a:rPr lang="en-AU" smtClean="0"/>
              <a:pPr/>
              <a:t>‹#›</a:t>
            </a:fld>
            <a:endParaRPr lang="en-AU" dirty="0"/>
          </a:p>
        </p:txBody>
      </p:sp>
      <p:sp>
        <p:nvSpPr>
          <p:cNvPr id="18" name="Content Placeholder 2">
            <a:extLst>
              <a:ext uri="{FF2B5EF4-FFF2-40B4-BE49-F238E27FC236}">
                <a16:creationId xmlns:a16="http://schemas.microsoft.com/office/drawing/2014/main" id="{38377C9E-229E-CA45-B2F3-12BD4B8D96AD}"/>
              </a:ext>
            </a:extLst>
          </p:cNvPr>
          <p:cNvSpPr>
            <a:spLocks noGrp="1"/>
          </p:cNvSpPr>
          <p:nvPr>
            <p:ph idx="1" hasCustomPrompt="1"/>
          </p:nvPr>
        </p:nvSpPr>
        <p:spPr>
          <a:xfrm>
            <a:off x="488688" y="1221601"/>
            <a:ext cx="3849816" cy="3349593"/>
          </a:xfrm>
        </p:spPr>
        <p:txBody>
          <a:bodyPr>
            <a:normAutofit/>
          </a:bodyPr>
          <a:lstStyle>
            <a:lvl1pPr marL="0" indent="0">
              <a:lnSpc>
                <a:spcPct val="110000"/>
              </a:lnSpc>
              <a:buFont typeface="Arial" panose="020B0604020202020204" pitchFamily="34" charset="0"/>
              <a:buNone/>
              <a:defRPr sz="1125">
                <a:solidFill>
                  <a:schemeClr val="tx2"/>
                </a:solidFill>
              </a:defRPr>
            </a:lvl1pPr>
            <a:lvl2pPr marL="257175" indent="0" algn="l">
              <a:lnSpc>
                <a:spcPct val="110000"/>
              </a:lnSpc>
              <a:buFont typeface="Arial" panose="020B0604020202020204" pitchFamily="34" charset="0"/>
              <a:buNone/>
              <a:defRPr sz="1050">
                <a:solidFill>
                  <a:schemeClr val="bg1"/>
                </a:solidFill>
              </a:defRPr>
            </a:lvl2pPr>
            <a:lvl3pPr>
              <a:lnSpc>
                <a:spcPct val="110000"/>
              </a:lnSpc>
              <a:defRPr sz="1125">
                <a:solidFill>
                  <a:schemeClr val="tx2"/>
                </a:solidFill>
              </a:defRPr>
            </a:lvl3pPr>
          </a:lstStyle>
          <a:p>
            <a:pPr lvl="1"/>
            <a:r>
              <a:rPr lang="en-US" dirty="0"/>
              <a:t>Body copy style</a:t>
            </a:r>
          </a:p>
        </p:txBody>
      </p:sp>
      <p:sp>
        <p:nvSpPr>
          <p:cNvPr id="19" name="Title 1">
            <a:extLst>
              <a:ext uri="{FF2B5EF4-FFF2-40B4-BE49-F238E27FC236}">
                <a16:creationId xmlns:a16="http://schemas.microsoft.com/office/drawing/2014/main" id="{203DC789-C4B6-6E46-B315-15C1E4F870DA}"/>
              </a:ext>
            </a:extLst>
          </p:cNvPr>
          <p:cNvSpPr>
            <a:spLocks noGrp="1"/>
          </p:cNvSpPr>
          <p:nvPr>
            <p:ph type="title" hasCustomPrompt="1"/>
          </p:nvPr>
        </p:nvSpPr>
        <p:spPr>
          <a:xfrm>
            <a:off x="457076" y="344773"/>
            <a:ext cx="3881429" cy="594066"/>
          </a:xfrm>
        </p:spPr>
        <p:txBody>
          <a:bodyPr anchor="t">
            <a:normAutofit/>
          </a:bodyPr>
          <a:lstStyle>
            <a:lvl1pPr>
              <a:defRPr sz="2250">
                <a:solidFill>
                  <a:schemeClr val="accent4"/>
                </a:solidFill>
              </a:defRPr>
            </a:lvl1pPr>
          </a:lstStyle>
          <a:p>
            <a:r>
              <a:rPr lang="en-US" dirty="0"/>
              <a:t>Click to edit </a:t>
            </a:r>
            <a:br>
              <a:rPr lang="en-US" dirty="0"/>
            </a:br>
            <a:r>
              <a:rPr lang="en-US" dirty="0"/>
              <a:t>Master title style</a:t>
            </a:r>
          </a:p>
        </p:txBody>
      </p:sp>
      <p:sp>
        <p:nvSpPr>
          <p:cNvPr id="9" name="Footer Placeholder 3">
            <a:extLst>
              <a:ext uri="{FF2B5EF4-FFF2-40B4-BE49-F238E27FC236}">
                <a16:creationId xmlns:a16="http://schemas.microsoft.com/office/drawing/2014/main" id="{2962BF85-4B0E-8B49-9E26-0D530946C257}"/>
              </a:ext>
            </a:extLst>
          </p:cNvPr>
          <p:cNvSpPr>
            <a:spLocks noGrp="1"/>
          </p:cNvSpPr>
          <p:nvPr>
            <p:ph type="ftr" sz="quarter" idx="14"/>
          </p:nvPr>
        </p:nvSpPr>
        <p:spPr>
          <a:xfrm>
            <a:off x="1619672" y="4767264"/>
            <a:ext cx="3919314" cy="166369"/>
          </a:xfrm>
        </p:spPr>
        <p:txBody>
          <a:bodyPr/>
          <a:lstStyle>
            <a:lvl1pPr algn="l">
              <a:defRPr>
                <a:solidFill>
                  <a:schemeClr val="bg1"/>
                </a:solidFill>
              </a:defRPr>
            </a:lvl1pPr>
          </a:lstStyle>
          <a:p>
            <a:r>
              <a:rPr lang="en-AU" dirty="0"/>
              <a:t>Sydney Water PowerPoint template</a:t>
            </a:r>
          </a:p>
        </p:txBody>
      </p:sp>
      <p:sp>
        <p:nvSpPr>
          <p:cNvPr id="10" name="Date Placeholder 2">
            <a:extLst>
              <a:ext uri="{FF2B5EF4-FFF2-40B4-BE49-F238E27FC236}">
                <a16:creationId xmlns:a16="http://schemas.microsoft.com/office/drawing/2014/main" id="{232BC1AF-2D88-DD46-82D0-2A58D3DC5228}"/>
              </a:ext>
            </a:extLst>
          </p:cNvPr>
          <p:cNvSpPr>
            <a:spLocks noGrp="1"/>
          </p:cNvSpPr>
          <p:nvPr>
            <p:ph type="dt" sz="half" idx="15"/>
          </p:nvPr>
        </p:nvSpPr>
        <p:spPr>
          <a:xfrm>
            <a:off x="463094" y="4776491"/>
            <a:ext cx="1043445" cy="157142"/>
          </a:xfrm>
          <a:noFill/>
        </p:spPr>
        <p:txBody>
          <a:bodyPr/>
          <a:lstStyle>
            <a:lvl1pPr>
              <a:defRPr sz="600">
                <a:solidFill>
                  <a:schemeClr val="bg1"/>
                </a:solidFill>
              </a:defRPr>
            </a:lvl1pPr>
          </a:lstStyle>
          <a:p>
            <a:fld id="{CA6D968F-C92B-454F-8C49-CA9D58BA26C6}" type="datetime1">
              <a:rPr lang="en-AU" smtClean="0"/>
              <a:t>31/01/2023</a:t>
            </a:fld>
            <a:endParaRPr lang="en-US" dirty="0"/>
          </a:p>
        </p:txBody>
      </p:sp>
    </p:spTree>
    <p:extLst>
      <p:ext uri="{BB962C8B-B14F-4D97-AF65-F5344CB8AC3E}">
        <p14:creationId xmlns:p14="http://schemas.microsoft.com/office/powerpoint/2010/main" val="3262535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 Image Circles">
    <p:spTree>
      <p:nvGrpSpPr>
        <p:cNvPr id="1" name=""/>
        <p:cNvGrpSpPr/>
        <p:nvPr/>
      </p:nvGrpSpPr>
      <p:grpSpPr>
        <a:xfrm>
          <a:off x="0" y="0"/>
          <a:ext cx="0" cy="0"/>
          <a:chOff x="0" y="0"/>
          <a:chExt cx="0" cy="0"/>
        </a:xfrm>
      </p:grpSpPr>
      <p:sp>
        <p:nvSpPr>
          <p:cNvPr id="4" name="Picture Placeholder 4"/>
          <p:cNvSpPr>
            <a:spLocks noGrp="1" noChangeAspect="1"/>
          </p:cNvSpPr>
          <p:nvPr>
            <p:ph type="pic" sz="quarter" idx="11" hasCustomPrompt="1"/>
          </p:nvPr>
        </p:nvSpPr>
        <p:spPr>
          <a:xfrm>
            <a:off x="805589" y="1304722"/>
            <a:ext cx="2069786" cy="2039291"/>
          </a:xfrm>
          <a:prstGeom prst="ellipse">
            <a:avLst/>
          </a:prstGeom>
          <a:solidFill>
            <a:schemeClr val="bg1">
              <a:lumMod val="95000"/>
            </a:schemeClr>
          </a:solidFill>
          <a:ln w="38100">
            <a:solidFill>
              <a:schemeClr val="accent6">
                <a:lumMod val="50000"/>
              </a:schemeClr>
            </a:solidFill>
          </a:ln>
        </p:spPr>
        <p:txBody>
          <a:bodyPr anchor="ctr">
            <a:normAutofit/>
          </a:bodyPr>
          <a:lstStyle>
            <a:lvl1pPr marL="0" indent="0" algn="ctr">
              <a:spcBef>
                <a:spcPts val="0"/>
              </a:spcBef>
              <a:spcAft>
                <a:spcPts val="0"/>
              </a:spcAft>
              <a:buNone/>
              <a:defRPr sz="1200"/>
            </a:lvl1pPr>
          </a:lstStyle>
          <a:p>
            <a:r>
              <a:rPr lang="en-AU" dirty="0"/>
              <a:t>Click icon to insert picture</a:t>
            </a:r>
            <a:br>
              <a:rPr lang="en-AU" dirty="0"/>
            </a:br>
            <a:br>
              <a:rPr lang="en-AU" dirty="0"/>
            </a:br>
            <a:br>
              <a:rPr lang="en-AU" dirty="0"/>
            </a:br>
            <a:br>
              <a:rPr lang="en-AU" dirty="0"/>
            </a:br>
            <a:endParaRPr lang="en-AU" dirty="0"/>
          </a:p>
        </p:txBody>
      </p:sp>
      <p:sp>
        <p:nvSpPr>
          <p:cNvPr id="5" name="Text Placeholder 3"/>
          <p:cNvSpPr>
            <a:spLocks noGrp="1"/>
          </p:cNvSpPr>
          <p:nvPr>
            <p:ph type="body" sz="quarter" idx="12"/>
          </p:nvPr>
        </p:nvSpPr>
        <p:spPr>
          <a:xfrm>
            <a:off x="788707" y="3517426"/>
            <a:ext cx="2240799" cy="1134126"/>
          </a:xfrm>
        </p:spPr>
        <p:txBody>
          <a:bodyPr>
            <a:normAutofit/>
          </a:bodyPr>
          <a:lstStyle>
            <a:lvl1pPr marL="0" indent="0" algn="l">
              <a:lnSpc>
                <a:spcPct val="110000"/>
              </a:lnSpc>
              <a:buNone/>
              <a:defRPr sz="1050">
                <a:solidFill>
                  <a:srgbClr val="0556A5"/>
                </a:solidFill>
              </a:defRPr>
            </a:lvl1pPr>
          </a:lstStyle>
          <a:p>
            <a:pPr lvl="0"/>
            <a:r>
              <a:rPr lang="en-US"/>
              <a:t>Click to edit Master text styles</a:t>
            </a:r>
          </a:p>
        </p:txBody>
      </p:sp>
      <p:sp>
        <p:nvSpPr>
          <p:cNvPr id="12" name="Slide Number Placeholder 4">
            <a:extLst>
              <a:ext uri="{FF2B5EF4-FFF2-40B4-BE49-F238E27FC236}">
                <a16:creationId xmlns:a16="http://schemas.microsoft.com/office/drawing/2014/main" id="{74BDCAA2-441E-574C-8987-CC02A355BA5C}"/>
              </a:ext>
            </a:extLst>
          </p:cNvPr>
          <p:cNvSpPr>
            <a:spLocks noGrp="1"/>
          </p:cNvSpPr>
          <p:nvPr>
            <p:ph type="sldNum" sz="quarter" idx="16"/>
          </p:nvPr>
        </p:nvSpPr>
        <p:spPr>
          <a:xfrm>
            <a:off x="6660232" y="4779823"/>
            <a:ext cx="2057400" cy="153809"/>
          </a:xfrm>
        </p:spPr>
        <p:txBody>
          <a:bodyPr/>
          <a:lstStyle>
            <a:lvl1pPr>
              <a:defRPr sz="600">
                <a:solidFill>
                  <a:schemeClr val="tx2"/>
                </a:solidFill>
              </a:defRPr>
            </a:lvl1pPr>
          </a:lstStyle>
          <a:p>
            <a:fld id="{E917DE0E-AFB1-41FD-BC35-27DB61CA125F}" type="slidenum">
              <a:rPr lang="en-AU" smtClean="0"/>
              <a:pPr/>
              <a:t>‹#›</a:t>
            </a:fld>
            <a:endParaRPr lang="en-AU" dirty="0"/>
          </a:p>
        </p:txBody>
      </p:sp>
      <p:sp>
        <p:nvSpPr>
          <p:cNvPr id="16" name="Text Placeholder 3">
            <a:extLst>
              <a:ext uri="{FF2B5EF4-FFF2-40B4-BE49-F238E27FC236}">
                <a16:creationId xmlns:a16="http://schemas.microsoft.com/office/drawing/2014/main" id="{C131CC90-846D-2E40-9948-0984149ECEF0}"/>
              </a:ext>
            </a:extLst>
          </p:cNvPr>
          <p:cNvSpPr>
            <a:spLocks noGrp="1"/>
          </p:cNvSpPr>
          <p:nvPr>
            <p:ph type="body" sz="quarter" idx="17"/>
          </p:nvPr>
        </p:nvSpPr>
        <p:spPr>
          <a:xfrm>
            <a:off x="3463282" y="3517426"/>
            <a:ext cx="2240799" cy="1134126"/>
          </a:xfrm>
        </p:spPr>
        <p:txBody>
          <a:bodyPr>
            <a:normAutofit/>
          </a:bodyPr>
          <a:lstStyle>
            <a:lvl1pPr marL="0" indent="0" algn="l">
              <a:lnSpc>
                <a:spcPct val="110000"/>
              </a:lnSpc>
              <a:buNone/>
              <a:defRPr sz="1050">
                <a:solidFill>
                  <a:srgbClr val="0556A5"/>
                </a:solidFill>
              </a:defRPr>
            </a:lvl1pPr>
          </a:lstStyle>
          <a:p>
            <a:pPr lvl="0"/>
            <a:r>
              <a:rPr lang="en-US"/>
              <a:t>Click to edit Master text styles</a:t>
            </a:r>
          </a:p>
        </p:txBody>
      </p:sp>
      <p:sp>
        <p:nvSpPr>
          <p:cNvPr id="17" name="Text Placeholder 3">
            <a:extLst>
              <a:ext uri="{FF2B5EF4-FFF2-40B4-BE49-F238E27FC236}">
                <a16:creationId xmlns:a16="http://schemas.microsoft.com/office/drawing/2014/main" id="{C1697B22-A5D3-9A4A-B207-67F523B1B1DF}"/>
              </a:ext>
            </a:extLst>
          </p:cNvPr>
          <p:cNvSpPr>
            <a:spLocks noGrp="1"/>
          </p:cNvSpPr>
          <p:nvPr>
            <p:ph type="body" sz="quarter" idx="18"/>
          </p:nvPr>
        </p:nvSpPr>
        <p:spPr>
          <a:xfrm>
            <a:off x="6216029" y="3521775"/>
            <a:ext cx="2240799" cy="1134126"/>
          </a:xfrm>
        </p:spPr>
        <p:txBody>
          <a:bodyPr>
            <a:normAutofit/>
          </a:bodyPr>
          <a:lstStyle>
            <a:lvl1pPr marL="0" indent="0" algn="l">
              <a:lnSpc>
                <a:spcPct val="110000"/>
              </a:lnSpc>
              <a:buNone/>
              <a:defRPr sz="1050">
                <a:solidFill>
                  <a:srgbClr val="0556A5"/>
                </a:solidFill>
              </a:defRPr>
            </a:lvl1pPr>
          </a:lstStyle>
          <a:p>
            <a:pPr lvl="0"/>
            <a:r>
              <a:rPr lang="en-US"/>
              <a:t>Click to edit Master text styles</a:t>
            </a:r>
          </a:p>
        </p:txBody>
      </p:sp>
      <p:sp>
        <p:nvSpPr>
          <p:cNvPr id="18" name="Title 1">
            <a:extLst>
              <a:ext uri="{FF2B5EF4-FFF2-40B4-BE49-F238E27FC236}">
                <a16:creationId xmlns:a16="http://schemas.microsoft.com/office/drawing/2014/main" id="{61A16F05-3768-A44D-AF91-C37A2BAFC446}"/>
              </a:ext>
            </a:extLst>
          </p:cNvPr>
          <p:cNvSpPr>
            <a:spLocks noGrp="1"/>
          </p:cNvSpPr>
          <p:nvPr>
            <p:ph type="title"/>
          </p:nvPr>
        </p:nvSpPr>
        <p:spPr>
          <a:xfrm>
            <a:off x="534080" y="411957"/>
            <a:ext cx="6630208" cy="539614"/>
          </a:xfrm>
        </p:spPr>
        <p:txBody>
          <a:bodyPr anchor="t">
            <a:normAutofit/>
          </a:bodyPr>
          <a:lstStyle>
            <a:lvl1pPr>
              <a:lnSpc>
                <a:spcPct val="80000"/>
              </a:lnSpc>
              <a:defRPr sz="2250" b="1">
                <a:solidFill>
                  <a:srgbClr val="0556A5"/>
                </a:solidFill>
              </a:defRPr>
            </a:lvl1pPr>
          </a:lstStyle>
          <a:p>
            <a:r>
              <a:rPr lang="en-US"/>
              <a:t>Click to edit Master title style</a:t>
            </a:r>
            <a:endParaRPr lang="en-AU" dirty="0"/>
          </a:p>
        </p:txBody>
      </p:sp>
      <p:sp>
        <p:nvSpPr>
          <p:cNvPr id="15" name="Content Placeholder 2">
            <a:extLst>
              <a:ext uri="{FF2B5EF4-FFF2-40B4-BE49-F238E27FC236}">
                <a16:creationId xmlns:a16="http://schemas.microsoft.com/office/drawing/2014/main" id="{CAE99879-7BFE-A944-B8F3-21E1BA609666}"/>
              </a:ext>
            </a:extLst>
          </p:cNvPr>
          <p:cNvSpPr>
            <a:spLocks noGrp="1"/>
          </p:cNvSpPr>
          <p:nvPr>
            <p:ph idx="10"/>
          </p:nvPr>
        </p:nvSpPr>
        <p:spPr>
          <a:xfrm>
            <a:off x="534080" y="744318"/>
            <a:ext cx="7854344" cy="261258"/>
          </a:xfrm>
        </p:spPr>
        <p:txBody>
          <a:bodyPr>
            <a:normAutofit/>
          </a:bodyPr>
          <a:lstStyle>
            <a:lvl1pPr marL="0" indent="0">
              <a:lnSpc>
                <a:spcPct val="110000"/>
              </a:lnSpc>
              <a:buNone/>
              <a:defRPr sz="1050" b="0">
                <a:solidFill>
                  <a:srgbClr val="0556A5"/>
                </a:solidFill>
              </a:defRPr>
            </a:lvl1pPr>
            <a:lvl2pPr marL="0" indent="0">
              <a:buNone/>
              <a:defRPr sz="1200" b="1">
                <a:solidFill>
                  <a:srgbClr val="0556A5"/>
                </a:solidFill>
              </a:defRPr>
            </a:lvl2pPr>
            <a:lvl3pPr marL="130969" indent="-130969">
              <a:lnSpc>
                <a:spcPct val="110000"/>
              </a:lnSpc>
              <a:buClr>
                <a:srgbClr val="0556A5"/>
              </a:buClr>
              <a:buFont typeface="Arial" panose="020B0604020202020204" pitchFamily="34" charset="0"/>
              <a:buChar char="•"/>
              <a:tabLst/>
              <a:defRPr sz="1050">
                <a:solidFill>
                  <a:srgbClr val="0556A5"/>
                </a:solidFill>
              </a:defRPr>
            </a:lvl3pPr>
            <a:lvl4pPr>
              <a:defRPr sz="1350"/>
            </a:lvl4pPr>
            <a:lvl5pPr>
              <a:defRPr sz="1350"/>
            </a:lvl5pPr>
            <a:lvl6pPr>
              <a:defRPr sz="1500"/>
            </a:lvl6pPr>
            <a:lvl7pPr>
              <a:defRPr sz="1500"/>
            </a:lvl7pPr>
            <a:lvl8pPr>
              <a:defRPr sz="1500"/>
            </a:lvl8pPr>
            <a:lvl9pPr>
              <a:defRPr sz="1500"/>
            </a:lvl9pPr>
          </a:lstStyle>
          <a:p>
            <a:pPr lvl="0"/>
            <a:r>
              <a:rPr lang="en-US"/>
              <a:t>Click to edit Master text styles</a:t>
            </a:r>
          </a:p>
        </p:txBody>
      </p:sp>
      <p:sp>
        <p:nvSpPr>
          <p:cNvPr id="19" name="Footer Placeholder 3">
            <a:extLst>
              <a:ext uri="{FF2B5EF4-FFF2-40B4-BE49-F238E27FC236}">
                <a16:creationId xmlns:a16="http://schemas.microsoft.com/office/drawing/2014/main" id="{80E8F32B-0218-E246-8AEF-DE2E78EF74EA}"/>
              </a:ext>
            </a:extLst>
          </p:cNvPr>
          <p:cNvSpPr>
            <a:spLocks noGrp="1"/>
          </p:cNvSpPr>
          <p:nvPr>
            <p:ph type="ftr" sz="quarter" idx="19"/>
          </p:nvPr>
        </p:nvSpPr>
        <p:spPr>
          <a:xfrm>
            <a:off x="1619672" y="4767264"/>
            <a:ext cx="3919314" cy="166369"/>
          </a:xfrm>
        </p:spPr>
        <p:txBody>
          <a:bodyPr/>
          <a:lstStyle>
            <a:lvl1pPr algn="l">
              <a:defRPr>
                <a:solidFill>
                  <a:schemeClr val="tx2"/>
                </a:solidFill>
              </a:defRPr>
            </a:lvl1pPr>
          </a:lstStyle>
          <a:p>
            <a:r>
              <a:rPr lang="en-AU" dirty="0"/>
              <a:t>Sydney Water PowerPoint template</a:t>
            </a:r>
          </a:p>
        </p:txBody>
      </p:sp>
      <p:sp>
        <p:nvSpPr>
          <p:cNvPr id="20" name="Date Placeholder 2">
            <a:extLst>
              <a:ext uri="{FF2B5EF4-FFF2-40B4-BE49-F238E27FC236}">
                <a16:creationId xmlns:a16="http://schemas.microsoft.com/office/drawing/2014/main" id="{B9D77E66-C4A4-D642-AA1F-C757872498DA}"/>
              </a:ext>
            </a:extLst>
          </p:cNvPr>
          <p:cNvSpPr>
            <a:spLocks noGrp="1"/>
          </p:cNvSpPr>
          <p:nvPr>
            <p:ph type="dt" sz="half" idx="20"/>
          </p:nvPr>
        </p:nvSpPr>
        <p:spPr>
          <a:xfrm>
            <a:off x="463094" y="4776491"/>
            <a:ext cx="1043445" cy="157142"/>
          </a:xfrm>
          <a:noFill/>
        </p:spPr>
        <p:txBody>
          <a:bodyPr/>
          <a:lstStyle>
            <a:lvl1pPr>
              <a:defRPr sz="600">
                <a:solidFill>
                  <a:schemeClr val="tx1"/>
                </a:solidFill>
              </a:defRPr>
            </a:lvl1pPr>
          </a:lstStyle>
          <a:p>
            <a:fld id="{20FD9FEF-1F88-6048-A5E1-36FBE6BB8529}" type="datetime1">
              <a:rPr lang="en-AU" smtClean="0"/>
              <a:t>31/01/2023</a:t>
            </a:fld>
            <a:endParaRPr lang="en-US" dirty="0"/>
          </a:p>
        </p:txBody>
      </p:sp>
      <p:sp>
        <p:nvSpPr>
          <p:cNvPr id="21" name="Picture Placeholder 4">
            <a:extLst>
              <a:ext uri="{FF2B5EF4-FFF2-40B4-BE49-F238E27FC236}">
                <a16:creationId xmlns:a16="http://schemas.microsoft.com/office/drawing/2014/main" id="{B1A57AF7-3BAA-5B41-8B57-E7143314D1AC}"/>
              </a:ext>
            </a:extLst>
          </p:cNvPr>
          <p:cNvSpPr>
            <a:spLocks noGrp="1" noChangeAspect="1"/>
          </p:cNvSpPr>
          <p:nvPr>
            <p:ph type="pic" sz="quarter" idx="21" hasCustomPrompt="1"/>
          </p:nvPr>
        </p:nvSpPr>
        <p:spPr>
          <a:xfrm>
            <a:off x="3548789" y="1304722"/>
            <a:ext cx="2069786" cy="2039291"/>
          </a:xfrm>
          <a:prstGeom prst="ellipse">
            <a:avLst/>
          </a:prstGeom>
          <a:solidFill>
            <a:schemeClr val="bg1">
              <a:lumMod val="95000"/>
            </a:schemeClr>
          </a:solidFill>
          <a:ln w="38100">
            <a:solidFill>
              <a:schemeClr val="accent6">
                <a:lumMod val="50000"/>
              </a:schemeClr>
            </a:solidFill>
          </a:ln>
        </p:spPr>
        <p:txBody>
          <a:bodyPr anchor="ctr">
            <a:normAutofit/>
          </a:bodyPr>
          <a:lstStyle>
            <a:lvl1pPr marL="0" indent="0" algn="ctr">
              <a:spcBef>
                <a:spcPts val="0"/>
              </a:spcBef>
              <a:spcAft>
                <a:spcPts val="0"/>
              </a:spcAft>
              <a:buNone/>
              <a:defRPr sz="1200"/>
            </a:lvl1pPr>
          </a:lstStyle>
          <a:p>
            <a:r>
              <a:rPr lang="en-AU" dirty="0"/>
              <a:t>Click icon to insert picture</a:t>
            </a:r>
            <a:br>
              <a:rPr lang="en-AU" dirty="0"/>
            </a:br>
            <a:br>
              <a:rPr lang="en-AU" dirty="0"/>
            </a:br>
            <a:br>
              <a:rPr lang="en-AU" dirty="0"/>
            </a:br>
            <a:br>
              <a:rPr lang="en-AU" dirty="0"/>
            </a:br>
            <a:endParaRPr lang="en-AU" dirty="0"/>
          </a:p>
        </p:txBody>
      </p:sp>
      <p:sp>
        <p:nvSpPr>
          <p:cNvPr id="22" name="Picture Placeholder 4">
            <a:extLst>
              <a:ext uri="{FF2B5EF4-FFF2-40B4-BE49-F238E27FC236}">
                <a16:creationId xmlns:a16="http://schemas.microsoft.com/office/drawing/2014/main" id="{6CF06B74-225A-A04D-850F-E9A2E2ED5E69}"/>
              </a:ext>
            </a:extLst>
          </p:cNvPr>
          <p:cNvSpPr>
            <a:spLocks noGrp="1" noChangeAspect="1"/>
          </p:cNvSpPr>
          <p:nvPr>
            <p:ph type="pic" sz="quarter" idx="22" hasCustomPrompt="1"/>
          </p:nvPr>
        </p:nvSpPr>
        <p:spPr>
          <a:xfrm>
            <a:off x="6261844" y="1304722"/>
            <a:ext cx="2069786" cy="2039291"/>
          </a:xfrm>
          <a:prstGeom prst="ellipse">
            <a:avLst/>
          </a:prstGeom>
          <a:solidFill>
            <a:schemeClr val="bg1">
              <a:lumMod val="95000"/>
            </a:schemeClr>
          </a:solidFill>
          <a:ln w="38100">
            <a:solidFill>
              <a:schemeClr val="accent6">
                <a:lumMod val="50000"/>
              </a:schemeClr>
            </a:solidFill>
          </a:ln>
        </p:spPr>
        <p:txBody>
          <a:bodyPr anchor="ctr">
            <a:normAutofit/>
          </a:bodyPr>
          <a:lstStyle>
            <a:lvl1pPr marL="0" indent="0" algn="ctr">
              <a:spcBef>
                <a:spcPts val="0"/>
              </a:spcBef>
              <a:spcAft>
                <a:spcPts val="0"/>
              </a:spcAft>
              <a:buNone/>
              <a:defRPr sz="1200"/>
            </a:lvl1pPr>
          </a:lstStyle>
          <a:p>
            <a:r>
              <a:rPr lang="en-AU" dirty="0"/>
              <a:t>Click icon to insert picture</a:t>
            </a:r>
            <a:br>
              <a:rPr lang="en-AU" dirty="0"/>
            </a:br>
            <a:br>
              <a:rPr lang="en-AU" dirty="0"/>
            </a:br>
            <a:br>
              <a:rPr lang="en-AU" dirty="0"/>
            </a:br>
            <a:br>
              <a:rPr lang="en-AU" dirty="0"/>
            </a:br>
            <a:endParaRPr lang="en-AU" dirty="0"/>
          </a:p>
        </p:txBody>
      </p:sp>
    </p:spTree>
    <p:extLst>
      <p:ext uri="{BB962C8B-B14F-4D97-AF65-F5344CB8AC3E}">
        <p14:creationId xmlns:p14="http://schemas.microsoft.com/office/powerpoint/2010/main" val="4076896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Last pa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45A66EF-337E-AD48-996E-94977548EA7C}"/>
              </a:ext>
            </a:extLst>
          </p:cNvPr>
          <p:cNvSpPr/>
          <p:nvPr userDrawn="1"/>
        </p:nvSpPr>
        <p:spPr>
          <a:xfrm>
            <a:off x="0" y="0"/>
            <a:ext cx="9144000"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 name="Slide Number Placeholder 4">
            <a:extLst>
              <a:ext uri="{FF2B5EF4-FFF2-40B4-BE49-F238E27FC236}">
                <a16:creationId xmlns:a16="http://schemas.microsoft.com/office/drawing/2014/main" id="{CE5710C5-863D-C746-BED0-D67958F7CA86}"/>
              </a:ext>
            </a:extLst>
          </p:cNvPr>
          <p:cNvSpPr>
            <a:spLocks noGrp="1"/>
          </p:cNvSpPr>
          <p:nvPr>
            <p:ph type="sldNum" sz="quarter" idx="12"/>
          </p:nvPr>
        </p:nvSpPr>
        <p:spPr>
          <a:xfrm>
            <a:off x="6660232" y="4779823"/>
            <a:ext cx="2057400" cy="153809"/>
          </a:xfrm>
        </p:spPr>
        <p:txBody>
          <a:bodyPr/>
          <a:lstStyle>
            <a:lvl1pPr>
              <a:defRPr sz="600">
                <a:solidFill>
                  <a:schemeClr val="bg1"/>
                </a:solidFill>
              </a:defRPr>
            </a:lvl1pPr>
          </a:lstStyle>
          <a:p>
            <a:fld id="{E917DE0E-AFB1-41FD-BC35-27DB61CA125F}" type="slidenum">
              <a:rPr lang="en-AU" smtClean="0"/>
              <a:pPr/>
              <a:t>‹#›</a:t>
            </a:fld>
            <a:endParaRPr lang="en-AU" dirty="0"/>
          </a:p>
        </p:txBody>
      </p:sp>
      <p:sp>
        <p:nvSpPr>
          <p:cNvPr id="8" name="Footer Placeholder 3">
            <a:extLst>
              <a:ext uri="{FF2B5EF4-FFF2-40B4-BE49-F238E27FC236}">
                <a16:creationId xmlns:a16="http://schemas.microsoft.com/office/drawing/2014/main" id="{08360EA0-C351-E14C-AA2B-1CE22E984D78}"/>
              </a:ext>
            </a:extLst>
          </p:cNvPr>
          <p:cNvSpPr>
            <a:spLocks noGrp="1"/>
          </p:cNvSpPr>
          <p:nvPr>
            <p:ph type="ftr" sz="quarter" idx="11"/>
          </p:nvPr>
        </p:nvSpPr>
        <p:spPr>
          <a:xfrm>
            <a:off x="1619672" y="4767264"/>
            <a:ext cx="3919314" cy="166369"/>
          </a:xfrm>
        </p:spPr>
        <p:txBody>
          <a:bodyPr/>
          <a:lstStyle>
            <a:lvl1pPr algn="l">
              <a:defRPr>
                <a:solidFill>
                  <a:schemeClr val="bg1"/>
                </a:solidFill>
              </a:defRPr>
            </a:lvl1pPr>
          </a:lstStyle>
          <a:p>
            <a:r>
              <a:rPr lang="en-AU" dirty="0"/>
              <a:t>Sydney Water PowerPoint template</a:t>
            </a:r>
          </a:p>
        </p:txBody>
      </p:sp>
      <p:sp>
        <p:nvSpPr>
          <p:cNvPr id="10" name="Date Placeholder 2">
            <a:extLst>
              <a:ext uri="{FF2B5EF4-FFF2-40B4-BE49-F238E27FC236}">
                <a16:creationId xmlns:a16="http://schemas.microsoft.com/office/drawing/2014/main" id="{5DA916C8-C4AF-A04C-9B62-1D8D0D456860}"/>
              </a:ext>
            </a:extLst>
          </p:cNvPr>
          <p:cNvSpPr>
            <a:spLocks noGrp="1"/>
          </p:cNvSpPr>
          <p:nvPr>
            <p:ph type="dt" sz="half" idx="13"/>
          </p:nvPr>
        </p:nvSpPr>
        <p:spPr>
          <a:xfrm>
            <a:off x="463094" y="4776491"/>
            <a:ext cx="1043445" cy="157142"/>
          </a:xfrm>
          <a:noFill/>
        </p:spPr>
        <p:txBody>
          <a:bodyPr/>
          <a:lstStyle>
            <a:lvl1pPr>
              <a:defRPr sz="600">
                <a:solidFill>
                  <a:schemeClr val="bg1"/>
                </a:solidFill>
              </a:defRPr>
            </a:lvl1pPr>
          </a:lstStyle>
          <a:p>
            <a:fld id="{67598C45-1ABF-9643-BF02-188FFDF1E5F1}" type="datetime1">
              <a:rPr lang="en-AU" smtClean="0"/>
              <a:t>31/01/2023</a:t>
            </a:fld>
            <a:endParaRPr lang="en-US" dirty="0"/>
          </a:p>
        </p:txBody>
      </p:sp>
      <p:pic>
        <p:nvPicPr>
          <p:cNvPr id="11" name="Picture 10">
            <a:extLst>
              <a:ext uri="{FF2B5EF4-FFF2-40B4-BE49-F238E27FC236}">
                <a16:creationId xmlns:a16="http://schemas.microsoft.com/office/drawing/2014/main" id="{8D98D68E-3B0B-FA45-ACA3-A98CC0B45BA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157268" y="3894125"/>
            <a:ext cx="1446982" cy="535595"/>
          </a:xfrm>
          <a:prstGeom prst="rect">
            <a:avLst/>
          </a:prstGeom>
        </p:spPr>
      </p:pic>
    </p:spTree>
    <p:extLst>
      <p:ext uri="{BB962C8B-B14F-4D97-AF65-F5344CB8AC3E}">
        <p14:creationId xmlns:p14="http://schemas.microsoft.com/office/powerpoint/2010/main" val="2430597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66566F-A9CA-43E3-942D-0698FF50C1B3}"/>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CA6486F2-CEBD-4ECA-9A26-FD3D4AE42449}"/>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09C118ED-7BFB-4F8D-8303-E716F9F84FBC}"/>
              </a:ext>
            </a:extLst>
          </p:cNvPr>
          <p:cNvSpPr>
            <a:spLocks noGrp="1"/>
          </p:cNvSpPr>
          <p:nvPr>
            <p:ph type="dt" sz="half" idx="10"/>
          </p:nvPr>
        </p:nvSpPr>
        <p:spPr/>
        <p:txBody>
          <a:bodyPr/>
          <a:lstStyle/>
          <a:p>
            <a:fld id="{2265F2B7-1FED-4F26-A5D6-0E946DC3C795}" type="datetimeFigureOut">
              <a:rPr lang="en-US" smtClean="0"/>
              <a:t>1/31/2023</a:t>
            </a:fld>
            <a:endParaRPr lang="en-US" dirty="0"/>
          </a:p>
        </p:txBody>
      </p:sp>
      <p:sp>
        <p:nvSpPr>
          <p:cNvPr id="5" name="Footer Placeholder 4">
            <a:extLst>
              <a:ext uri="{FF2B5EF4-FFF2-40B4-BE49-F238E27FC236}">
                <a16:creationId xmlns:a16="http://schemas.microsoft.com/office/drawing/2014/main" id="{7F6072BA-97AE-41F4-B2AB-5774D294238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58BA260-14C4-43AF-9B7D-B7E7F2A7C71F}"/>
              </a:ext>
            </a:extLst>
          </p:cNvPr>
          <p:cNvSpPr>
            <a:spLocks noGrp="1"/>
          </p:cNvSpPr>
          <p:nvPr>
            <p:ph type="sldNum" sz="quarter" idx="12"/>
          </p:nvPr>
        </p:nvSpPr>
        <p:spPr/>
        <p:txBody>
          <a:bodyPr/>
          <a:lstStyle/>
          <a:p>
            <a:fld id="{1B698C03-0BCE-4C84-8F8D-F08B78277B03}" type="slidenum">
              <a:rPr lang="en-US" smtClean="0"/>
              <a:t>‹#›</a:t>
            </a:fld>
            <a:endParaRPr lang="en-US" dirty="0"/>
          </a:p>
        </p:txBody>
      </p:sp>
    </p:spTree>
    <p:extLst>
      <p:ext uri="{BB962C8B-B14F-4D97-AF65-F5344CB8AC3E}">
        <p14:creationId xmlns:p14="http://schemas.microsoft.com/office/powerpoint/2010/main" val="25377227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551A78-34F9-453D-B37F-357CC484680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8F0CC9F-4C3B-4890-A92D-5D998208FC28}"/>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C6B8DD-7E21-464A-8048-08A2C0DACDE4}"/>
              </a:ext>
            </a:extLst>
          </p:cNvPr>
          <p:cNvSpPr>
            <a:spLocks noGrp="1"/>
          </p:cNvSpPr>
          <p:nvPr>
            <p:ph type="dt" sz="half" idx="10"/>
          </p:nvPr>
        </p:nvSpPr>
        <p:spPr/>
        <p:txBody>
          <a:bodyPr/>
          <a:lstStyle/>
          <a:p>
            <a:fld id="{2265F2B7-1FED-4F26-A5D6-0E946DC3C795}" type="datetimeFigureOut">
              <a:rPr lang="en-US" smtClean="0"/>
              <a:t>1/31/2023</a:t>
            </a:fld>
            <a:endParaRPr lang="en-US" dirty="0"/>
          </a:p>
        </p:txBody>
      </p:sp>
      <p:sp>
        <p:nvSpPr>
          <p:cNvPr id="5" name="Footer Placeholder 4">
            <a:extLst>
              <a:ext uri="{FF2B5EF4-FFF2-40B4-BE49-F238E27FC236}">
                <a16:creationId xmlns:a16="http://schemas.microsoft.com/office/drawing/2014/main" id="{5A37F2B4-FDB3-41B3-9A27-C4D24E578C2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8DDA02C-9A2D-46FA-AB6C-E8710A88C8A0}"/>
              </a:ext>
            </a:extLst>
          </p:cNvPr>
          <p:cNvSpPr>
            <a:spLocks noGrp="1"/>
          </p:cNvSpPr>
          <p:nvPr>
            <p:ph type="sldNum" sz="quarter" idx="12"/>
          </p:nvPr>
        </p:nvSpPr>
        <p:spPr/>
        <p:txBody>
          <a:bodyPr/>
          <a:lstStyle/>
          <a:p>
            <a:fld id="{1B698C03-0BCE-4C84-8F8D-F08B78277B03}" type="slidenum">
              <a:rPr lang="en-US" smtClean="0"/>
              <a:t>‹#›</a:t>
            </a:fld>
            <a:endParaRPr lang="en-US" dirty="0"/>
          </a:p>
        </p:txBody>
      </p:sp>
    </p:spTree>
    <p:extLst>
      <p:ext uri="{BB962C8B-B14F-4D97-AF65-F5344CB8AC3E}">
        <p14:creationId xmlns:p14="http://schemas.microsoft.com/office/powerpoint/2010/main" val="17406037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A0025C-D62B-4840-A36B-7CE1F0117815}"/>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BEB90968-CC61-4983-8AD4-E038DB18C0F2}"/>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13ACE95-64AA-495B-9F38-F841DF231CF5}"/>
              </a:ext>
            </a:extLst>
          </p:cNvPr>
          <p:cNvSpPr>
            <a:spLocks noGrp="1"/>
          </p:cNvSpPr>
          <p:nvPr>
            <p:ph type="dt" sz="half" idx="10"/>
          </p:nvPr>
        </p:nvSpPr>
        <p:spPr/>
        <p:txBody>
          <a:bodyPr/>
          <a:lstStyle/>
          <a:p>
            <a:fld id="{2265F2B7-1FED-4F26-A5D6-0E946DC3C795}" type="datetimeFigureOut">
              <a:rPr lang="en-US" smtClean="0"/>
              <a:t>1/31/2023</a:t>
            </a:fld>
            <a:endParaRPr lang="en-US" dirty="0"/>
          </a:p>
        </p:txBody>
      </p:sp>
      <p:sp>
        <p:nvSpPr>
          <p:cNvPr id="5" name="Footer Placeholder 4">
            <a:extLst>
              <a:ext uri="{FF2B5EF4-FFF2-40B4-BE49-F238E27FC236}">
                <a16:creationId xmlns:a16="http://schemas.microsoft.com/office/drawing/2014/main" id="{2FAACEA9-2AC5-4B27-A246-956D767EEFE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1C40A42-B395-4E4A-B245-3821AC311D07}"/>
              </a:ext>
            </a:extLst>
          </p:cNvPr>
          <p:cNvSpPr>
            <a:spLocks noGrp="1"/>
          </p:cNvSpPr>
          <p:nvPr>
            <p:ph type="sldNum" sz="quarter" idx="12"/>
          </p:nvPr>
        </p:nvSpPr>
        <p:spPr/>
        <p:txBody>
          <a:bodyPr/>
          <a:lstStyle/>
          <a:p>
            <a:fld id="{1B698C03-0BCE-4C84-8F8D-F08B78277B03}" type="slidenum">
              <a:rPr lang="en-US" smtClean="0"/>
              <a:t>‹#›</a:t>
            </a:fld>
            <a:endParaRPr lang="en-US" dirty="0"/>
          </a:p>
        </p:txBody>
      </p:sp>
    </p:spTree>
    <p:extLst>
      <p:ext uri="{BB962C8B-B14F-4D97-AF65-F5344CB8AC3E}">
        <p14:creationId xmlns:p14="http://schemas.microsoft.com/office/powerpoint/2010/main" val="10117516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2_Title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253BA22-94E4-4E43-920E-D2C1AC1530F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528"/>
            <a:ext cx="9144000" cy="5140444"/>
          </a:xfrm>
          <a:prstGeom prst="rect">
            <a:avLst/>
          </a:prstGeom>
        </p:spPr>
      </p:pic>
      <p:sp>
        <p:nvSpPr>
          <p:cNvPr id="3" name="Date Placeholder 2">
            <a:extLst>
              <a:ext uri="{FF2B5EF4-FFF2-40B4-BE49-F238E27FC236}">
                <a16:creationId xmlns:a16="http://schemas.microsoft.com/office/drawing/2014/main" id="{1B017C3D-FB76-1F40-9155-DE892C40ED9D}"/>
              </a:ext>
            </a:extLst>
          </p:cNvPr>
          <p:cNvSpPr>
            <a:spLocks noGrp="1"/>
          </p:cNvSpPr>
          <p:nvPr>
            <p:ph type="dt" sz="half" idx="10"/>
          </p:nvPr>
        </p:nvSpPr>
        <p:spPr>
          <a:xfrm>
            <a:off x="498376" y="4767264"/>
            <a:ext cx="1553344" cy="166369"/>
          </a:xfrm>
        </p:spPr>
        <p:txBody>
          <a:bodyPr/>
          <a:lstStyle>
            <a:lvl1pPr>
              <a:defRPr sz="600">
                <a:solidFill>
                  <a:schemeClr val="bg1"/>
                </a:solidFill>
              </a:defRPr>
            </a:lvl1pPr>
          </a:lstStyle>
          <a:p>
            <a:fld id="{261784E3-17B6-874D-9D05-FF97430085E8}" type="datetime1">
              <a:rPr lang="en-AU" smtClean="0"/>
              <a:t>31/01/2023</a:t>
            </a:fld>
            <a:endParaRPr lang="en-US" dirty="0"/>
          </a:p>
        </p:txBody>
      </p:sp>
      <p:sp>
        <p:nvSpPr>
          <p:cNvPr id="5" name="Slide Number Placeholder 4">
            <a:extLst>
              <a:ext uri="{FF2B5EF4-FFF2-40B4-BE49-F238E27FC236}">
                <a16:creationId xmlns:a16="http://schemas.microsoft.com/office/drawing/2014/main" id="{CE5710C5-863D-C746-BED0-D67958F7CA86}"/>
              </a:ext>
            </a:extLst>
          </p:cNvPr>
          <p:cNvSpPr>
            <a:spLocks noGrp="1"/>
          </p:cNvSpPr>
          <p:nvPr>
            <p:ph type="sldNum" sz="quarter" idx="12"/>
          </p:nvPr>
        </p:nvSpPr>
        <p:spPr>
          <a:xfrm>
            <a:off x="6660232" y="4779823"/>
            <a:ext cx="2057400" cy="153809"/>
          </a:xfrm>
        </p:spPr>
        <p:txBody>
          <a:bodyPr/>
          <a:lstStyle>
            <a:lvl1pPr>
              <a:defRPr sz="600">
                <a:solidFill>
                  <a:schemeClr val="bg1"/>
                </a:solidFill>
              </a:defRPr>
            </a:lvl1pPr>
          </a:lstStyle>
          <a:p>
            <a:fld id="{E917DE0E-AFB1-41FD-BC35-27DB61CA125F}" type="slidenum">
              <a:rPr lang="en-AU" smtClean="0"/>
              <a:pPr/>
              <a:t>‹#›</a:t>
            </a:fld>
            <a:endParaRPr lang="en-AU" dirty="0"/>
          </a:p>
        </p:txBody>
      </p:sp>
      <p:sp>
        <p:nvSpPr>
          <p:cNvPr id="2" name="Title 1">
            <a:extLst>
              <a:ext uri="{FF2B5EF4-FFF2-40B4-BE49-F238E27FC236}">
                <a16:creationId xmlns:a16="http://schemas.microsoft.com/office/drawing/2014/main" id="{D9586AEF-46F9-804F-BD5F-EF25DFDFD525}"/>
              </a:ext>
            </a:extLst>
          </p:cNvPr>
          <p:cNvSpPr>
            <a:spLocks noGrp="1"/>
          </p:cNvSpPr>
          <p:nvPr>
            <p:ph type="title" hasCustomPrompt="1"/>
          </p:nvPr>
        </p:nvSpPr>
        <p:spPr>
          <a:xfrm>
            <a:off x="464851" y="1392444"/>
            <a:ext cx="7886700" cy="1012387"/>
          </a:xfrm>
        </p:spPr>
        <p:txBody>
          <a:bodyPr anchor="t">
            <a:noAutofit/>
          </a:bodyPr>
          <a:lstStyle>
            <a:lvl1pPr>
              <a:defRPr sz="3750">
                <a:solidFill>
                  <a:schemeClr val="bg1"/>
                </a:solidFill>
              </a:defRPr>
            </a:lvl1pPr>
          </a:lstStyle>
          <a:p>
            <a:r>
              <a:rPr lang="en-US" dirty="0"/>
              <a:t>Click to edit </a:t>
            </a:r>
            <a:br>
              <a:rPr lang="en-US" dirty="0"/>
            </a:br>
            <a:r>
              <a:rPr lang="en-US" dirty="0"/>
              <a:t>Master title style</a:t>
            </a:r>
          </a:p>
        </p:txBody>
      </p:sp>
      <p:sp>
        <p:nvSpPr>
          <p:cNvPr id="16" name="Subtitle 2">
            <a:extLst>
              <a:ext uri="{FF2B5EF4-FFF2-40B4-BE49-F238E27FC236}">
                <a16:creationId xmlns:a16="http://schemas.microsoft.com/office/drawing/2014/main" id="{20390C70-3696-9041-A9B2-1C7BE491F967}"/>
              </a:ext>
            </a:extLst>
          </p:cNvPr>
          <p:cNvSpPr>
            <a:spLocks noGrp="1"/>
          </p:cNvSpPr>
          <p:nvPr>
            <p:ph type="subTitle" idx="1"/>
          </p:nvPr>
        </p:nvSpPr>
        <p:spPr>
          <a:xfrm>
            <a:off x="461393" y="2545890"/>
            <a:ext cx="6858000" cy="518294"/>
          </a:xfrm>
        </p:spPr>
        <p:txBody>
          <a:bodyPr/>
          <a:lstStyle>
            <a:lvl1pPr marL="0" indent="0" algn="l">
              <a:buNone/>
              <a:defRPr sz="1350">
                <a:solidFill>
                  <a:schemeClr val="bg2"/>
                </a:solidFill>
              </a:defRPr>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a:t>Click to edit Master subtitle style</a:t>
            </a:r>
            <a:endParaRPr lang="en-US" dirty="0"/>
          </a:p>
        </p:txBody>
      </p:sp>
    </p:spTree>
    <p:extLst>
      <p:ext uri="{BB962C8B-B14F-4D97-AF65-F5344CB8AC3E}">
        <p14:creationId xmlns:p14="http://schemas.microsoft.com/office/powerpoint/2010/main" val="2533526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4080D5-B9DA-4D62-855C-9B6DB8EEC42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21D200E-9A04-4C1B-80CA-3448AE3AC0AD}"/>
              </a:ext>
            </a:extLst>
          </p:cNvPr>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BE00479-DBFC-4EEE-BD1F-8F232DD38C69}"/>
              </a:ext>
            </a:extLst>
          </p:cNvPr>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E7566C0-8C3F-4DEE-B96A-3E931C4808FA}"/>
              </a:ext>
            </a:extLst>
          </p:cNvPr>
          <p:cNvSpPr>
            <a:spLocks noGrp="1"/>
          </p:cNvSpPr>
          <p:nvPr>
            <p:ph type="dt" sz="half" idx="10"/>
          </p:nvPr>
        </p:nvSpPr>
        <p:spPr/>
        <p:txBody>
          <a:bodyPr/>
          <a:lstStyle/>
          <a:p>
            <a:fld id="{2265F2B7-1FED-4F26-A5D6-0E946DC3C795}" type="datetimeFigureOut">
              <a:rPr lang="en-US" smtClean="0"/>
              <a:t>1/31/2023</a:t>
            </a:fld>
            <a:endParaRPr lang="en-US" dirty="0"/>
          </a:p>
        </p:txBody>
      </p:sp>
      <p:sp>
        <p:nvSpPr>
          <p:cNvPr id="6" name="Footer Placeholder 5">
            <a:extLst>
              <a:ext uri="{FF2B5EF4-FFF2-40B4-BE49-F238E27FC236}">
                <a16:creationId xmlns:a16="http://schemas.microsoft.com/office/drawing/2014/main" id="{07E02D2B-5F54-49D9-9C7F-312F71615B9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2B429161-9185-45DB-82BC-36F6B6758C29}"/>
              </a:ext>
            </a:extLst>
          </p:cNvPr>
          <p:cNvSpPr>
            <a:spLocks noGrp="1"/>
          </p:cNvSpPr>
          <p:nvPr>
            <p:ph type="sldNum" sz="quarter" idx="12"/>
          </p:nvPr>
        </p:nvSpPr>
        <p:spPr/>
        <p:txBody>
          <a:bodyPr/>
          <a:lstStyle/>
          <a:p>
            <a:fld id="{1B698C03-0BCE-4C84-8F8D-F08B78277B03}" type="slidenum">
              <a:rPr lang="en-US" smtClean="0"/>
              <a:t>‹#›</a:t>
            </a:fld>
            <a:endParaRPr lang="en-US" dirty="0"/>
          </a:p>
        </p:txBody>
      </p:sp>
    </p:spTree>
    <p:extLst>
      <p:ext uri="{BB962C8B-B14F-4D97-AF65-F5344CB8AC3E}">
        <p14:creationId xmlns:p14="http://schemas.microsoft.com/office/powerpoint/2010/main" val="30335037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D18E8D-F7A6-4490-AD7B-9B6343AA95F6}"/>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B243864E-4A10-43EB-8333-EB163B2716AD}"/>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DC36E2E1-BCE2-4886-B08E-3C16DB92D96D}"/>
              </a:ext>
            </a:extLst>
          </p:cNvPr>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40A5AA2-1900-4609-B28D-E384F6335D2C}"/>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4D5C0454-51B1-4FF9-8C82-50B5BA6A71CF}"/>
              </a:ext>
            </a:extLst>
          </p:cNvPr>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E128942-993F-4BBD-AC62-AEC2C38B3118}"/>
              </a:ext>
            </a:extLst>
          </p:cNvPr>
          <p:cNvSpPr>
            <a:spLocks noGrp="1"/>
          </p:cNvSpPr>
          <p:nvPr>
            <p:ph type="dt" sz="half" idx="10"/>
          </p:nvPr>
        </p:nvSpPr>
        <p:spPr/>
        <p:txBody>
          <a:bodyPr/>
          <a:lstStyle/>
          <a:p>
            <a:fld id="{2265F2B7-1FED-4F26-A5D6-0E946DC3C795}" type="datetimeFigureOut">
              <a:rPr lang="en-US" smtClean="0"/>
              <a:t>1/31/2023</a:t>
            </a:fld>
            <a:endParaRPr lang="en-US" dirty="0"/>
          </a:p>
        </p:txBody>
      </p:sp>
      <p:sp>
        <p:nvSpPr>
          <p:cNvPr id="8" name="Footer Placeholder 7">
            <a:extLst>
              <a:ext uri="{FF2B5EF4-FFF2-40B4-BE49-F238E27FC236}">
                <a16:creationId xmlns:a16="http://schemas.microsoft.com/office/drawing/2014/main" id="{44677FE6-0BFC-4FB8-8C8D-28BAF7589DF5}"/>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92450AFD-AA12-4C93-9064-6668196EF03A}"/>
              </a:ext>
            </a:extLst>
          </p:cNvPr>
          <p:cNvSpPr>
            <a:spLocks noGrp="1"/>
          </p:cNvSpPr>
          <p:nvPr>
            <p:ph type="sldNum" sz="quarter" idx="12"/>
          </p:nvPr>
        </p:nvSpPr>
        <p:spPr/>
        <p:txBody>
          <a:bodyPr/>
          <a:lstStyle/>
          <a:p>
            <a:fld id="{1B698C03-0BCE-4C84-8F8D-F08B78277B03}" type="slidenum">
              <a:rPr lang="en-US" smtClean="0"/>
              <a:t>‹#›</a:t>
            </a:fld>
            <a:endParaRPr lang="en-US" dirty="0"/>
          </a:p>
        </p:txBody>
      </p:sp>
    </p:spTree>
    <p:extLst>
      <p:ext uri="{BB962C8B-B14F-4D97-AF65-F5344CB8AC3E}">
        <p14:creationId xmlns:p14="http://schemas.microsoft.com/office/powerpoint/2010/main" val="12299081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2ABA74-7B68-416D-98C3-47271148F3E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6F59F66-AE5B-4F07-BC1C-173BE6D5D80F}"/>
              </a:ext>
            </a:extLst>
          </p:cNvPr>
          <p:cNvSpPr>
            <a:spLocks noGrp="1"/>
          </p:cNvSpPr>
          <p:nvPr>
            <p:ph type="dt" sz="half" idx="10"/>
          </p:nvPr>
        </p:nvSpPr>
        <p:spPr/>
        <p:txBody>
          <a:bodyPr/>
          <a:lstStyle/>
          <a:p>
            <a:fld id="{2265F2B7-1FED-4F26-A5D6-0E946DC3C795}" type="datetimeFigureOut">
              <a:rPr lang="en-US" smtClean="0"/>
              <a:t>1/31/2023</a:t>
            </a:fld>
            <a:endParaRPr lang="en-US" dirty="0"/>
          </a:p>
        </p:txBody>
      </p:sp>
      <p:sp>
        <p:nvSpPr>
          <p:cNvPr id="4" name="Footer Placeholder 3">
            <a:extLst>
              <a:ext uri="{FF2B5EF4-FFF2-40B4-BE49-F238E27FC236}">
                <a16:creationId xmlns:a16="http://schemas.microsoft.com/office/drawing/2014/main" id="{BCEDFAA1-0C84-4774-BA9E-94F77BA6FEC0}"/>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5EAA221D-3F5F-4665-8C26-687E0FC18A67}"/>
              </a:ext>
            </a:extLst>
          </p:cNvPr>
          <p:cNvSpPr>
            <a:spLocks noGrp="1"/>
          </p:cNvSpPr>
          <p:nvPr>
            <p:ph type="sldNum" sz="quarter" idx="12"/>
          </p:nvPr>
        </p:nvSpPr>
        <p:spPr/>
        <p:txBody>
          <a:bodyPr/>
          <a:lstStyle/>
          <a:p>
            <a:fld id="{1B698C03-0BCE-4C84-8F8D-F08B78277B03}" type="slidenum">
              <a:rPr lang="en-US" smtClean="0"/>
              <a:t>‹#›</a:t>
            </a:fld>
            <a:endParaRPr lang="en-US" dirty="0"/>
          </a:p>
        </p:txBody>
      </p:sp>
    </p:spTree>
    <p:extLst>
      <p:ext uri="{BB962C8B-B14F-4D97-AF65-F5344CB8AC3E}">
        <p14:creationId xmlns:p14="http://schemas.microsoft.com/office/powerpoint/2010/main" val="33069807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3CBEDFA-6BCE-4E70-BFA0-1B38D21F067D}"/>
              </a:ext>
            </a:extLst>
          </p:cNvPr>
          <p:cNvSpPr>
            <a:spLocks noGrp="1"/>
          </p:cNvSpPr>
          <p:nvPr>
            <p:ph type="dt" sz="half" idx="10"/>
          </p:nvPr>
        </p:nvSpPr>
        <p:spPr/>
        <p:txBody>
          <a:bodyPr/>
          <a:lstStyle/>
          <a:p>
            <a:fld id="{2265F2B7-1FED-4F26-A5D6-0E946DC3C795}" type="datetimeFigureOut">
              <a:rPr lang="en-US" smtClean="0"/>
              <a:t>1/31/2023</a:t>
            </a:fld>
            <a:endParaRPr lang="en-US" dirty="0"/>
          </a:p>
        </p:txBody>
      </p:sp>
      <p:sp>
        <p:nvSpPr>
          <p:cNvPr id="3" name="Footer Placeholder 2">
            <a:extLst>
              <a:ext uri="{FF2B5EF4-FFF2-40B4-BE49-F238E27FC236}">
                <a16:creationId xmlns:a16="http://schemas.microsoft.com/office/drawing/2014/main" id="{793724C6-28FF-4114-BDD1-6188F6A85F51}"/>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3BDC83AB-4F8A-41E0-B1A9-12132881ABF5}"/>
              </a:ext>
            </a:extLst>
          </p:cNvPr>
          <p:cNvSpPr>
            <a:spLocks noGrp="1"/>
          </p:cNvSpPr>
          <p:nvPr>
            <p:ph type="sldNum" sz="quarter" idx="12"/>
          </p:nvPr>
        </p:nvSpPr>
        <p:spPr/>
        <p:txBody>
          <a:bodyPr/>
          <a:lstStyle/>
          <a:p>
            <a:fld id="{1B698C03-0BCE-4C84-8F8D-F08B78277B03}" type="slidenum">
              <a:rPr lang="en-US" smtClean="0"/>
              <a:t>‹#›</a:t>
            </a:fld>
            <a:endParaRPr lang="en-US" dirty="0"/>
          </a:p>
        </p:txBody>
      </p:sp>
    </p:spTree>
    <p:extLst>
      <p:ext uri="{BB962C8B-B14F-4D97-AF65-F5344CB8AC3E}">
        <p14:creationId xmlns:p14="http://schemas.microsoft.com/office/powerpoint/2010/main" val="413822458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527CE2-F92C-4456-9959-1EBCC1960A88}"/>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BDDF59D0-D061-4CCD-8A7C-AA75A95B3993}"/>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43EFED3-E895-486E-A14D-5A9239561E2C}"/>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29E5B837-040A-4942-81BD-2AAB62E69026}"/>
              </a:ext>
            </a:extLst>
          </p:cNvPr>
          <p:cNvSpPr>
            <a:spLocks noGrp="1"/>
          </p:cNvSpPr>
          <p:nvPr>
            <p:ph type="dt" sz="half" idx="10"/>
          </p:nvPr>
        </p:nvSpPr>
        <p:spPr/>
        <p:txBody>
          <a:bodyPr/>
          <a:lstStyle/>
          <a:p>
            <a:fld id="{2265F2B7-1FED-4F26-A5D6-0E946DC3C795}" type="datetimeFigureOut">
              <a:rPr lang="en-US" smtClean="0"/>
              <a:t>1/31/2023</a:t>
            </a:fld>
            <a:endParaRPr lang="en-US" dirty="0"/>
          </a:p>
        </p:txBody>
      </p:sp>
      <p:sp>
        <p:nvSpPr>
          <p:cNvPr id="6" name="Footer Placeholder 5">
            <a:extLst>
              <a:ext uri="{FF2B5EF4-FFF2-40B4-BE49-F238E27FC236}">
                <a16:creationId xmlns:a16="http://schemas.microsoft.com/office/drawing/2014/main" id="{FA5B510D-5AE9-4228-AE7A-CCAC4A54643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A97A6EE-C61D-4275-A9BC-524F65661F4D}"/>
              </a:ext>
            </a:extLst>
          </p:cNvPr>
          <p:cNvSpPr>
            <a:spLocks noGrp="1"/>
          </p:cNvSpPr>
          <p:nvPr>
            <p:ph type="sldNum" sz="quarter" idx="12"/>
          </p:nvPr>
        </p:nvSpPr>
        <p:spPr/>
        <p:txBody>
          <a:bodyPr/>
          <a:lstStyle/>
          <a:p>
            <a:fld id="{1B698C03-0BCE-4C84-8F8D-F08B78277B03}" type="slidenum">
              <a:rPr lang="en-US" smtClean="0"/>
              <a:t>‹#›</a:t>
            </a:fld>
            <a:endParaRPr lang="en-US" dirty="0"/>
          </a:p>
        </p:txBody>
      </p:sp>
    </p:spTree>
    <p:extLst>
      <p:ext uri="{BB962C8B-B14F-4D97-AF65-F5344CB8AC3E}">
        <p14:creationId xmlns:p14="http://schemas.microsoft.com/office/powerpoint/2010/main" val="12392418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9D45B-CB65-4D7E-A1D1-4E21A78A2269}"/>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14BCB27D-3D9A-4BE9-9BF2-E68310B58B63}"/>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a:extLst>
              <a:ext uri="{FF2B5EF4-FFF2-40B4-BE49-F238E27FC236}">
                <a16:creationId xmlns:a16="http://schemas.microsoft.com/office/drawing/2014/main" id="{DAA7B480-654C-44CF-8786-2A90292737CB}"/>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BCC726EF-DF2F-451B-A12E-49919825092A}"/>
              </a:ext>
            </a:extLst>
          </p:cNvPr>
          <p:cNvSpPr>
            <a:spLocks noGrp="1"/>
          </p:cNvSpPr>
          <p:nvPr>
            <p:ph type="dt" sz="half" idx="10"/>
          </p:nvPr>
        </p:nvSpPr>
        <p:spPr/>
        <p:txBody>
          <a:bodyPr/>
          <a:lstStyle/>
          <a:p>
            <a:fld id="{2265F2B7-1FED-4F26-A5D6-0E946DC3C795}" type="datetimeFigureOut">
              <a:rPr lang="en-US" smtClean="0"/>
              <a:t>1/31/2023</a:t>
            </a:fld>
            <a:endParaRPr lang="en-US" dirty="0"/>
          </a:p>
        </p:txBody>
      </p:sp>
      <p:sp>
        <p:nvSpPr>
          <p:cNvPr id="6" name="Footer Placeholder 5">
            <a:extLst>
              <a:ext uri="{FF2B5EF4-FFF2-40B4-BE49-F238E27FC236}">
                <a16:creationId xmlns:a16="http://schemas.microsoft.com/office/drawing/2014/main" id="{C3FD3288-F967-49EB-8250-9430C2429C2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3868AC1-00DA-44EE-9CD9-2879D0B011AF}"/>
              </a:ext>
            </a:extLst>
          </p:cNvPr>
          <p:cNvSpPr>
            <a:spLocks noGrp="1"/>
          </p:cNvSpPr>
          <p:nvPr>
            <p:ph type="sldNum" sz="quarter" idx="12"/>
          </p:nvPr>
        </p:nvSpPr>
        <p:spPr/>
        <p:txBody>
          <a:bodyPr/>
          <a:lstStyle/>
          <a:p>
            <a:fld id="{1B698C03-0BCE-4C84-8F8D-F08B78277B03}" type="slidenum">
              <a:rPr lang="en-US" smtClean="0"/>
              <a:t>‹#›</a:t>
            </a:fld>
            <a:endParaRPr lang="en-US" dirty="0"/>
          </a:p>
        </p:txBody>
      </p:sp>
    </p:spTree>
    <p:extLst>
      <p:ext uri="{BB962C8B-B14F-4D97-AF65-F5344CB8AC3E}">
        <p14:creationId xmlns:p14="http://schemas.microsoft.com/office/powerpoint/2010/main" val="118281530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99B673-8DA1-4873-A426-D4F1E3B57CA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C6481D7-20B5-4154-A28C-ACEE1F6E473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F9E476-54E3-4563-8D75-79B91C308E3F}"/>
              </a:ext>
            </a:extLst>
          </p:cNvPr>
          <p:cNvSpPr>
            <a:spLocks noGrp="1"/>
          </p:cNvSpPr>
          <p:nvPr>
            <p:ph type="dt" sz="half" idx="10"/>
          </p:nvPr>
        </p:nvSpPr>
        <p:spPr/>
        <p:txBody>
          <a:bodyPr/>
          <a:lstStyle/>
          <a:p>
            <a:fld id="{2265F2B7-1FED-4F26-A5D6-0E946DC3C795}" type="datetimeFigureOut">
              <a:rPr lang="en-US" smtClean="0"/>
              <a:t>1/31/2023</a:t>
            </a:fld>
            <a:endParaRPr lang="en-US" dirty="0"/>
          </a:p>
        </p:txBody>
      </p:sp>
      <p:sp>
        <p:nvSpPr>
          <p:cNvPr id="5" name="Footer Placeholder 4">
            <a:extLst>
              <a:ext uri="{FF2B5EF4-FFF2-40B4-BE49-F238E27FC236}">
                <a16:creationId xmlns:a16="http://schemas.microsoft.com/office/drawing/2014/main" id="{4E5C0968-064A-4CF5-BBBF-574CFAA66B0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C97002D-519E-4774-89C4-95F692B3EF7F}"/>
              </a:ext>
            </a:extLst>
          </p:cNvPr>
          <p:cNvSpPr>
            <a:spLocks noGrp="1"/>
          </p:cNvSpPr>
          <p:nvPr>
            <p:ph type="sldNum" sz="quarter" idx="12"/>
          </p:nvPr>
        </p:nvSpPr>
        <p:spPr/>
        <p:txBody>
          <a:bodyPr/>
          <a:lstStyle/>
          <a:p>
            <a:fld id="{1B698C03-0BCE-4C84-8F8D-F08B78277B03}" type="slidenum">
              <a:rPr lang="en-US" smtClean="0"/>
              <a:t>‹#›</a:t>
            </a:fld>
            <a:endParaRPr lang="en-US" dirty="0"/>
          </a:p>
        </p:txBody>
      </p:sp>
    </p:spTree>
    <p:extLst>
      <p:ext uri="{BB962C8B-B14F-4D97-AF65-F5344CB8AC3E}">
        <p14:creationId xmlns:p14="http://schemas.microsoft.com/office/powerpoint/2010/main" val="336764182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DBB4FE0-88DD-4508-B4D7-2B9033CE1C13}"/>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ACBE6E1-9CC3-4341-B057-78E702AE128D}"/>
              </a:ext>
            </a:extLst>
          </p:cNvPr>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B6BC4D-C06C-4127-9541-F4D527B6F08E}"/>
              </a:ext>
            </a:extLst>
          </p:cNvPr>
          <p:cNvSpPr>
            <a:spLocks noGrp="1"/>
          </p:cNvSpPr>
          <p:nvPr>
            <p:ph type="dt" sz="half" idx="10"/>
          </p:nvPr>
        </p:nvSpPr>
        <p:spPr/>
        <p:txBody>
          <a:bodyPr/>
          <a:lstStyle/>
          <a:p>
            <a:fld id="{2265F2B7-1FED-4F26-A5D6-0E946DC3C795}" type="datetimeFigureOut">
              <a:rPr lang="en-US" smtClean="0"/>
              <a:t>1/31/2023</a:t>
            </a:fld>
            <a:endParaRPr lang="en-US" dirty="0"/>
          </a:p>
        </p:txBody>
      </p:sp>
      <p:sp>
        <p:nvSpPr>
          <p:cNvPr id="5" name="Footer Placeholder 4">
            <a:extLst>
              <a:ext uri="{FF2B5EF4-FFF2-40B4-BE49-F238E27FC236}">
                <a16:creationId xmlns:a16="http://schemas.microsoft.com/office/drawing/2014/main" id="{6605F0B9-15C0-4818-8EAD-137EC0BD6DA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F71CAEB-A600-4A8B-8AB4-0632C39EC342}"/>
              </a:ext>
            </a:extLst>
          </p:cNvPr>
          <p:cNvSpPr>
            <a:spLocks noGrp="1"/>
          </p:cNvSpPr>
          <p:nvPr>
            <p:ph type="sldNum" sz="quarter" idx="12"/>
          </p:nvPr>
        </p:nvSpPr>
        <p:spPr/>
        <p:txBody>
          <a:bodyPr/>
          <a:lstStyle/>
          <a:p>
            <a:fld id="{1B698C03-0BCE-4C84-8F8D-F08B78277B03}" type="slidenum">
              <a:rPr lang="en-US" smtClean="0"/>
              <a:t>‹#›</a:t>
            </a:fld>
            <a:endParaRPr lang="en-US" dirty="0"/>
          </a:p>
        </p:txBody>
      </p:sp>
    </p:spTree>
    <p:extLst>
      <p:ext uri="{BB962C8B-B14F-4D97-AF65-F5344CB8AC3E}">
        <p14:creationId xmlns:p14="http://schemas.microsoft.com/office/powerpoint/2010/main" val="257393501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5_ส่วนหัวของส่วน">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189183" y="885825"/>
            <a:ext cx="6297034" cy="3257550"/>
          </a:xfrm>
          <a:custGeom>
            <a:avLst/>
            <a:gdLst>
              <a:gd name="connsiteX0" fmla="*/ 4991100 w 19248437"/>
              <a:gd name="connsiteY0" fmla="*/ 0 h 9982200"/>
              <a:gd name="connsiteX1" fmla="*/ 5105401 w 19248437"/>
              <a:gd name="connsiteY1" fmla="*/ 2890 h 9982200"/>
              <a:gd name="connsiteX2" fmla="*/ 5105401 w 19248437"/>
              <a:gd name="connsiteY2" fmla="*/ 0 h 9982200"/>
              <a:gd name="connsiteX3" fmla="*/ 12073727 w 19248437"/>
              <a:gd name="connsiteY3" fmla="*/ 0 h 9982200"/>
              <a:gd name="connsiteX4" fmla="*/ 12164713 w 19248437"/>
              <a:gd name="connsiteY4" fmla="*/ 12403 h 9982200"/>
              <a:gd name="connsiteX5" fmla="*/ 12409395 w 19248437"/>
              <a:gd name="connsiteY5" fmla="*/ 189367 h 9982200"/>
              <a:gd name="connsiteX6" fmla="*/ 12403819 w 19248437"/>
              <a:gd name="connsiteY6" fmla="*/ 188605 h 9982200"/>
              <a:gd name="connsiteX7" fmla="*/ 12401467 w 19248437"/>
              <a:gd name="connsiteY7" fmla="*/ 188286 h 9982200"/>
              <a:gd name="connsiteX8" fmla="*/ 12394334 w 19248437"/>
              <a:gd name="connsiteY8" fmla="*/ 187313 h 9982200"/>
              <a:gd name="connsiteX9" fmla="*/ 12387050 w 19248437"/>
              <a:gd name="connsiteY9" fmla="*/ 186321 h 9982200"/>
              <a:gd name="connsiteX10" fmla="*/ 12373695 w 19248437"/>
              <a:gd name="connsiteY10" fmla="*/ 184500 h 9982200"/>
              <a:gd name="connsiteX11" fmla="*/ 12379273 w 19248437"/>
              <a:gd name="connsiteY11" fmla="*/ 185261 h 9982200"/>
              <a:gd name="connsiteX12" fmla="*/ 12387050 w 19248437"/>
              <a:gd name="connsiteY12" fmla="*/ 186321 h 9982200"/>
              <a:gd name="connsiteX13" fmla="*/ 12391546 w 19248437"/>
              <a:gd name="connsiteY13" fmla="*/ 186935 h 9982200"/>
              <a:gd name="connsiteX14" fmla="*/ 12401467 w 19248437"/>
              <a:gd name="connsiteY14" fmla="*/ 188286 h 9982200"/>
              <a:gd name="connsiteX15" fmla="*/ 12404933 w 19248437"/>
              <a:gd name="connsiteY15" fmla="*/ 188758 h 9982200"/>
              <a:gd name="connsiteX16" fmla="*/ 12409395 w 19248437"/>
              <a:gd name="connsiteY16" fmla="*/ 189367 h 9982200"/>
              <a:gd name="connsiteX17" fmla="*/ 12623597 w 19248437"/>
              <a:gd name="connsiteY17" fmla="*/ 218568 h 9982200"/>
              <a:gd name="connsiteX18" fmla="*/ 13046782 w 19248437"/>
              <a:gd name="connsiteY18" fmla="*/ 419860 h 9982200"/>
              <a:gd name="connsiteX19" fmla="*/ 13469967 w 19248437"/>
              <a:gd name="connsiteY19" fmla="*/ 621160 h 9982200"/>
              <a:gd name="connsiteX20" fmla="*/ 13898371 w 19248437"/>
              <a:gd name="connsiteY20" fmla="*/ 679557 h 9982200"/>
              <a:gd name="connsiteX21" fmla="*/ 14755179 w 19248437"/>
              <a:gd name="connsiteY21" fmla="*/ 796350 h 9982200"/>
              <a:gd name="connsiteX22" fmla="*/ 15367301 w 19248437"/>
              <a:gd name="connsiteY22" fmla="*/ 736185 h 9982200"/>
              <a:gd name="connsiteX23" fmla="*/ 15647685 w 19248437"/>
              <a:gd name="connsiteY23" fmla="*/ 918018 h 9982200"/>
              <a:gd name="connsiteX24" fmla="*/ 15683383 w 19248437"/>
              <a:gd name="connsiteY24" fmla="*/ 922885 h 9982200"/>
              <a:gd name="connsiteX25" fmla="*/ 15760003 w 19248437"/>
              <a:gd name="connsiteY25" fmla="*/ 789718 h 9982200"/>
              <a:gd name="connsiteX26" fmla="*/ 16081307 w 19248437"/>
              <a:gd name="connsiteY26" fmla="*/ 833514 h 9982200"/>
              <a:gd name="connsiteX27" fmla="*/ 16229331 w 19248437"/>
              <a:gd name="connsiteY27" fmla="*/ 710080 h 9982200"/>
              <a:gd name="connsiteX28" fmla="*/ 16407831 w 19248437"/>
              <a:gd name="connsiteY28" fmla="*/ 734412 h 9982200"/>
              <a:gd name="connsiteX29" fmla="*/ 16443527 w 19248437"/>
              <a:gd name="connsiteY29" fmla="*/ 739280 h 9982200"/>
              <a:gd name="connsiteX30" fmla="*/ 16520149 w 19248437"/>
              <a:gd name="connsiteY30" fmla="*/ 606112 h 9982200"/>
              <a:gd name="connsiteX31" fmla="*/ 16729131 w 19248437"/>
              <a:gd name="connsiteY31" fmla="*/ 778211 h 9982200"/>
              <a:gd name="connsiteX32" fmla="*/ 16622031 w 19248437"/>
              <a:gd name="connsiteY32" fmla="*/ 763614 h 9982200"/>
              <a:gd name="connsiteX33" fmla="*/ 16688215 w 19248437"/>
              <a:gd name="connsiteY33" fmla="*/ 916242 h 9982200"/>
              <a:gd name="connsiteX34" fmla="*/ 16759613 w 19248437"/>
              <a:gd name="connsiteY34" fmla="*/ 925977 h 9982200"/>
              <a:gd name="connsiteX35" fmla="*/ 16902417 w 19248437"/>
              <a:gd name="connsiteY35" fmla="*/ 945440 h 9982200"/>
              <a:gd name="connsiteX36" fmla="*/ 16861493 w 19248437"/>
              <a:gd name="connsiteY36" fmla="*/ 1083479 h 9982200"/>
              <a:gd name="connsiteX37" fmla="*/ 16754397 w 19248437"/>
              <a:gd name="connsiteY37" fmla="*/ 1068875 h 9982200"/>
              <a:gd name="connsiteX38" fmla="*/ 16642077 w 19248437"/>
              <a:gd name="connsiteY38" fmla="*/ 1197174 h 9982200"/>
              <a:gd name="connsiteX39" fmla="*/ 16494059 w 19248437"/>
              <a:gd name="connsiteY39" fmla="*/ 1320610 h 9982200"/>
              <a:gd name="connsiteX40" fmla="*/ 16595939 w 19248437"/>
              <a:gd name="connsiteY40" fmla="*/ 1478105 h 9982200"/>
              <a:gd name="connsiteX41" fmla="*/ 16708255 w 19248437"/>
              <a:gd name="connsiteY41" fmla="*/ 1349806 h 9982200"/>
              <a:gd name="connsiteX42" fmla="*/ 16886759 w 19248437"/>
              <a:gd name="connsiteY42" fmla="*/ 1374137 h 9982200"/>
              <a:gd name="connsiteX43" fmla="*/ 17422263 w 19248437"/>
              <a:gd name="connsiteY43" fmla="*/ 1447135 h 9982200"/>
              <a:gd name="connsiteX44" fmla="*/ 17529367 w 19248437"/>
              <a:gd name="connsiteY44" fmla="*/ 1461738 h 9982200"/>
              <a:gd name="connsiteX45" fmla="*/ 17748785 w 19248437"/>
              <a:gd name="connsiteY45" fmla="*/ 1348038 h 9982200"/>
              <a:gd name="connsiteX46" fmla="*/ 17855887 w 19248437"/>
              <a:gd name="connsiteY46" fmla="*/ 1362630 h 9982200"/>
              <a:gd name="connsiteX47" fmla="*/ 17891585 w 19248437"/>
              <a:gd name="connsiteY47" fmla="*/ 1367501 h 9982200"/>
              <a:gd name="connsiteX48" fmla="*/ 18319259 w 19248437"/>
              <a:gd name="connsiteY48" fmla="*/ 1425800 h 9982200"/>
              <a:gd name="connsiteX49" fmla="*/ 18319535 w 19248437"/>
              <a:gd name="connsiteY49" fmla="*/ 1426583 h 9982200"/>
              <a:gd name="connsiteX50" fmla="*/ 18269003 w 19248437"/>
              <a:gd name="connsiteY50" fmla="*/ 1501976 h 9982200"/>
              <a:gd name="connsiteX51" fmla="*/ 18136271 w 19248437"/>
              <a:gd name="connsiteY51" fmla="*/ 1544467 h 9982200"/>
              <a:gd name="connsiteX52" fmla="*/ 17952553 w 19248437"/>
              <a:gd name="connsiteY52" fmla="*/ 1663031 h 9982200"/>
              <a:gd name="connsiteX53" fmla="*/ 17993471 w 19248437"/>
              <a:gd name="connsiteY53" fmla="*/ 1524997 h 9982200"/>
              <a:gd name="connsiteX54" fmla="*/ 17957771 w 19248437"/>
              <a:gd name="connsiteY54" fmla="*/ 1520137 h 9982200"/>
              <a:gd name="connsiteX55" fmla="*/ 17952553 w 19248437"/>
              <a:gd name="connsiteY55" fmla="*/ 1663031 h 9982200"/>
              <a:gd name="connsiteX56" fmla="*/ 17845447 w 19248437"/>
              <a:gd name="connsiteY56" fmla="*/ 1648438 h 9982200"/>
              <a:gd name="connsiteX57" fmla="*/ 17809751 w 19248437"/>
              <a:gd name="connsiteY57" fmla="*/ 1643565 h 9982200"/>
              <a:gd name="connsiteX58" fmla="*/ 17733131 w 19248437"/>
              <a:gd name="connsiteY58" fmla="*/ 1776731 h 9982200"/>
              <a:gd name="connsiteX59" fmla="*/ 17626031 w 19248437"/>
              <a:gd name="connsiteY59" fmla="*/ 1762132 h 9982200"/>
              <a:gd name="connsiteX60" fmla="*/ 17478011 w 19248437"/>
              <a:gd name="connsiteY60" fmla="*/ 1885565 h 9982200"/>
              <a:gd name="connsiteX61" fmla="*/ 17329993 w 19248437"/>
              <a:gd name="connsiteY61" fmla="*/ 2008997 h 9982200"/>
              <a:gd name="connsiteX62" fmla="*/ 17181967 w 19248437"/>
              <a:gd name="connsiteY62" fmla="*/ 2132429 h 9982200"/>
              <a:gd name="connsiteX63" fmla="*/ 16743127 w 19248437"/>
              <a:gd name="connsiteY63" fmla="*/ 2359831 h 9982200"/>
              <a:gd name="connsiteX64" fmla="*/ 16666511 w 19248437"/>
              <a:gd name="connsiteY64" fmla="*/ 2492991 h 9982200"/>
              <a:gd name="connsiteX65" fmla="*/ 16268585 w 19248437"/>
              <a:gd name="connsiteY65" fmla="*/ 2582365 h 9982200"/>
              <a:gd name="connsiteX66" fmla="*/ 16156267 w 19248437"/>
              <a:gd name="connsiteY66" fmla="*/ 2710663 h 9982200"/>
              <a:gd name="connsiteX67" fmla="*/ 16043951 w 19248437"/>
              <a:gd name="connsiteY67" fmla="*/ 2838963 h 9982200"/>
              <a:gd name="connsiteX68" fmla="*/ 15901151 w 19248437"/>
              <a:gd name="connsiteY68" fmla="*/ 2819493 h 9982200"/>
              <a:gd name="connsiteX69" fmla="*/ 15319503 w 19248437"/>
              <a:gd name="connsiteY69" fmla="*/ 3027429 h 9982200"/>
              <a:gd name="connsiteX70" fmla="*/ 14743081 w 19248437"/>
              <a:gd name="connsiteY70" fmla="*/ 3092465 h 9982200"/>
              <a:gd name="connsiteX71" fmla="*/ 14630759 w 19248437"/>
              <a:gd name="connsiteY71" fmla="*/ 3220763 h 9982200"/>
              <a:gd name="connsiteX72" fmla="*/ 14696945 w 19248437"/>
              <a:gd name="connsiteY72" fmla="*/ 3373396 h 9982200"/>
              <a:gd name="connsiteX73" fmla="*/ 14763129 w 19248437"/>
              <a:gd name="connsiteY73" fmla="*/ 3526025 h 9982200"/>
              <a:gd name="connsiteX74" fmla="*/ 14650807 w 19248437"/>
              <a:gd name="connsiteY74" fmla="*/ 3654329 h 9982200"/>
              <a:gd name="connsiteX75" fmla="*/ 14793609 w 19248437"/>
              <a:gd name="connsiteY75" fmla="*/ 3673791 h 9982200"/>
              <a:gd name="connsiteX76" fmla="*/ 14829307 w 19248437"/>
              <a:gd name="connsiteY76" fmla="*/ 3678657 h 9982200"/>
              <a:gd name="connsiteX77" fmla="*/ 15048731 w 19248437"/>
              <a:gd name="connsiteY77" fmla="*/ 3564955 h 9982200"/>
              <a:gd name="connsiteX78" fmla="*/ 15334333 w 19248437"/>
              <a:gd name="connsiteY78" fmla="*/ 3603889 h 9982200"/>
              <a:gd name="connsiteX79" fmla="*/ 15257713 w 19248437"/>
              <a:gd name="connsiteY79" fmla="*/ 3737056 h 9982200"/>
              <a:gd name="connsiteX80" fmla="*/ 15222011 w 19248437"/>
              <a:gd name="connsiteY80" fmla="*/ 3732192 h 9982200"/>
              <a:gd name="connsiteX81" fmla="*/ 15073993 w 19248437"/>
              <a:gd name="connsiteY81" fmla="*/ 3855623 h 9982200"/>
              <a:gd name="connsiteX82" fmla="*/ 15645199 w 19248437"/>
              <a:gd name="connsiteY82" fmla="*/ 3933485 h 9982200"/>
              <a:gd name="connsiteX83" fmla="*/ 15782779 w 19248437"/>
              <a:gd name="connsiteY83" fmla="*/ 4095847 h 9982200"/>
              <a:gd name="connsiteX84" fmla="*/ 15991767 w 19248437"/>
              <a:gd name="connsiteY84" fmla="*/ 4267943 h 9982200"/>
              <a:gd name="connsiteX85" fmla="*/ 16093647 w 19248437"/>
              <a:gd name="connsiteY85" fmla="*/ 4425443 h 9982200"/>
              <a:gd name="connsiteX86" fmla="*/ 15915145 w 19248437"/>
              <a:gd name="connsiteY86" fmla="*/ 4401110 h 9982200"/>
              <a:gd name="connsiteX87" fmla="*/ 15879443 w 19248437"/>
              <a:gd name="connsiteY87" fmla="*/ 4396248 h 9982200"/>
              <a:gd name="connsiteX88" fmla="*/ 15731425 w 19248437"/>
              <a:gd name="connsiteY88" fmla="*/ 4519680 h 9982200"/>
              <a:gd name="connsiteX89" fmla="*/ 15297803 w 19248437"/>
              <a:gd name="connsiteY89" fmla="*/ 4604179 h 9982200"/>
              <a:gd name="connsiteX90" fmla="*/ 15226399 w 19248437"/>
              <a:gd name="connsiteY90" fmla="*/ 4594448 h 9982200"/>
              <a:gd name="connsiteX91" fmla="*/ 15328283 w 19248437"/>
              <a:gd name="connsiteY91" fmla="*/ 4751943 h 9982200"/>
              <a:gd name="connsiteX92" fmla="*/ 15869007 w 19248437"/>
              <a:gd name="connsiteY92" fmla="*/ 4682044 h 9982200"/>
              <a:gd name="connsiteX93" fmla="*/ 16118909 w 19248437"/>
              <a:gd name="connsiteY93" fmla="*/ 4716110 h 9982200"/>
              <a:gd name="connsiteX94" fmla="*/ 16690111 w 19248437"/>
              <a:gd name="connsiteY94" fmla="*/ 4793973 h 9982200"/>
              <a:gd name="connsiteX95" fmla="*/ 17036683 w 19248437"/>
              <a:gd name="connsiteY95" fmla="*/ 5128429 h 9982200"/>
              <a:gd name="connsiteX96" fmla="*/ 17220399 w 19248437"/>
              <a:gd name="connsiteY96" fmla="*/ 5009870 h 9982200"/>
              <a:gd name="connsiteX97" fmla="*/ 17256099 w 19248437"/>
              <a:gd name="connsiteY97" fmla="*/ 5014734 h 9982200"/>
              <a:gd name="connsiteX98" fmla="*/ 17398903 w 19248437"/>
              <a:gd name="connsiteY98" fmla="*/ 5034200 h 9982200"/>
              <a:gd name="connsiteX99" fmla="*/ 17470299 w 19248437"/>
              <a:gd name="connsiteY99" fmla="*/ 5043934 h 9982200"/>
              <a:gd name="connsiteX100" fmla="*/ 17528319 w 19248437"/>
              <a:gd name="connsiteY100" fmla="*/ 5051839 h 9982200"/>
              <a:gd name="connsiteX101" fmla="*/ 17541703 w 19248437"/>
              <a:gd name="connsiteY101" fmla="*/ 5053666 h 9982200"/>
              <a:gd name="connsiteX102" fmla="*/ 17536047 w 19248437"/>
              <a:gd name="connsiteY102" fmla="*/ 5055137 h 9982200"/>
              <a:gd name="connsiteX103" fmla="*/ 17500787 w 19248437"/>
              <a:gd name="connsiteY103" fmla="*/ 5191697 h 9982200"/>
              <a:gd name="connsiteX104" fmla="*/ 17429385 w 19248437"/>
              <a:gd name="connsiteY104" fmla="*/ 5181966 h 9982200"/>
              <a:gd name="connsiteX105" fmla="*/ 17393687 w 19248437"/>
              <a:gd name="connsiteY105" fmla="*/ 5177097 h 9982200"/>
              <a:gd name="connsiteX106" fmla="*/ 17286579 w 19248437"/>
              <a:gd name="connsiteY106" fmla="*/ 5162502 h 9982200"/>
              <a:gd name="connsiteX107" fmla="*/ 17215183 w 19248437"/>
              <a:gd name="connsiteY107" fmla="*/ 5152768 h 9982200"/>
              <a:gd name="connsiteX108" fmla="*/ 17209963 w 19248437"/>
              <a:gd name="connsiteY108" fmla="*/ 5295667 h 9982200"/>
              <a:gd name="connsiteX109" fmla="*/ 16768671 w 19248437"/>
              <a:gd name="connsiteY109" fmla="*/ 5498049 h 9982200"/>
              <a:gd name="connsiteX110" fmla="*/ 16746767 w 19248437"/>
              <a:gd name="connsiteY110" fmla="*/ 5499745 h 9982200"/>
              <a:gd name="connsiteX111" fmla="*/ 16759463 w 19248437"/>
              <a:gd name="connsiteY111" fmla="*/ 5531874 h 9982200"/>
              <a:gd name="connsiteX112" fmla="*/ 16932831 w 19248437"/>
              <a:gd name="connsiteY112" fmla="*/ 5694858 h 9982200"/>
              <a:gd name="connsiteX113" fmla="*/ 16692855 w 19248437"/>
              <a:gd name="connsiteY113" fmla="*/ 5649061 h 9982200"/>
              <a:gd name="connsiteX114" fmla="*/ 16609479 w 19248437"/>
              <a:gd name="connsiteY114" fmla="*/ 5503247 h 9982200"/>
              <a:gd name="connsiteX115" fmla="*/ 16591759 w 19248437"/>
              <a:gd name="connsiteY115" fmla="*/ 5499866 h 9982200"/>
              <a:gd name="connsiteX116" fmla="*/ 16535495 w 19248437"/>
              <a:gd name="connsiteY116" fmla="*/ 5573974 h 9982200"/>
              <a:gd name="connsiteX117" fmla="*/ 16337503 w 19248437"/>
              <a:gd name="connsiteY117" fmla="*/ 5607564 h 9982200"/>
              <a:gd name="connsiteX118" fmla="*/ 15755857 w 19248437"/>
              <a:gd name="connsiteY118" fmla="*/ 5815499 h 9982200"/>
              <a:gd name="connsiteX119" fmla="*/ 15648759 w 19248437"/>
              <a:gd name="connsiteY119" fmla="*/ 5800896 h 9982200"/>
              <a:gd name="connsiteX120" fmla="*/ 15613055 w 19248437"/>
              <a:gd name="connsiteY120" fmla="*/ 5796034 h 9982200"/>
              <a:gd name="connsiteX121" fmla="*/ 15505955 w 19248437"/>
              <a:gd name="connsiteY121" fmla="*/ 5781433 h 9982200"/>
              <a:gd name="connsiteX122" fmla="*/ 15745419 w 19248437"/>
              <a:gd name="connsiteY122" fmla="*/ 6101297 h 9982200"/>
              <a:gd name="connsiteX123" fmla="*/ 15990103 w 19248437"/>
              <a:gd name="connsiteY123" fmla="*/ 6278261 h 9982200"/>
              <a:gd name="connsiteX124" fmla="*/ 17453819 w 19248437"/>
              <a:gd name="connsiteY124" fmla="*/ 6477786 h 9982200"/>
              <a:gd name="connsiteX125" fmla="*/ 17668023 w 19248437"/>
              <a:gd name="connsiteY125" fmla="*/ 6506985 h 9982200"/>
              <a:gd name="connsiteX126" fmla="*/ 17627101 w 19248437"/>
              <a:gd name="connsiteY126" fmla="*/ 6645017 h 9982200"/>
              <a:gd name="connsiteX127" fmla="*/ 17555697 w 19248437"/>
              <a:gd name="connsiteY127" fmla="*/ 6635284 h 9982200"/>
              <a:gd name="connsiteX128" fmla="*/ 17377201 w 19248437"/>
              <a:gd name="connsiteY128" fmla="*/ 6610951 h 9982200"/>
              <a:gd name="connsiteX129" fmla="*/ 16948795 w 19248437"/>
              <a:gd name="connsiteY129" fmla="*/ 6552551 h 9982200"/>
              <a:gd name="connsiteX130" fmla="*/ 16372371 w 19248437"/>
              <a:gd name="connsiteY130" fmla="*/ 6617588 h 9982200"/>
              <a:gd name="connsiteX131" fmla="*/ 16265267 w 19248437"/>
              <a:gd name="connsiteY131" fmla="*/ 6602994 h 9982200"/>
              <a:gd name="connsiteX132" fmla="*/ 15035803 w 19248437"/>
              <a:gd name="connsiteY132" fmla="*/ 6866225 h 9982200"/>
              <a:gd name="connsiteX133" fmla="*/ 15137687 w 19248437"/>
              <a:gd name="connsiteY133" fmla="*/ 7023723 h 9982200"/>
              <a:gd name="connsiteX134" fmla="*/ 15458991 w 19248437"/>
              <a:gd name="connsiteY134" fmla="*/ 7067519 h 9982200"/>
              <a:gd name="connsiteX135" fmla="*/ 15601791 w 19248437"/>
              <a:gd name="connsiteY135" fmla="*/ 7086984 h 9982200"/>
              <a:gd name="connsiteX136" fmla="*/ 15958793 w 19248437"/>
              <a:gd name="connsiteY136" fmla="*/ 7135650 h 9982200"/>
              <a:gd name="connsiteX137" fmla="*/ 16030195 w 19248437"/>
              <a:gd name="connsiteY137" fmla="*/ 7145384 h 9982200"/>
              <a:gd name="connsiteX138" fmla="*/ 16356715 w 19248437"/>
              <a:gd name="connsiteY138" fmla="*/ 7046287 h 9982200"/>
              <a:gd name="connsiteX139" fmla="*/ 16499515 w 19248437"/>
              <a:gd name="connsiteY139" fmla="*/ 7065751 h 9982200"/>
              <a:gd name="connsiteX140" fmla="*/ 17106423 w 19248437"/>
              <a:gd name="connsiteY140" fmla="*/ 7148480 h 9982200"/>
              <a:gd name="connsiteX141" fmla="*/ 17320627 w 19248437"/>
              <a:gd name="connsiteY141" fmla="*/ 7177677 h 9982200"/>
              <a:gd name="connsiteX142" fmla="*/ 18146951 w 19248437"/>
              <a:gd name="connsiteY142" fmla="*/ 7146710 h 9982200"/>
              <a:gd name="connsiteX143" fmla="*/ 18172215 w 19248437"/>
              <a:gd name="connsiteY143" fmla="*/ 7437372 h 9982200"/>
              <a:gd name="connsiteX144" fmla="*/ 18707719 w 19248437"/>
              <a:gd name="connsiteY144" fmla="*/ 7510372 h 9982200"/>
              <a:gd name="connsiteX145" fmla="*/ 18850519 w 19248437"/>
              <a:gd name="connsiteY145" fmla="*/ 7529838 h 9982200"/>
              <a:gd name="connsiteX146" fmla="*/ 18962841 w 19248437"/>
              <a:gd name="connsiteY146" fmla="*/ 7401535 h 9982200"/>
              <a:gd name="connsiteX147" fmla="*/ 19248437 w 19248437"/>
              <a:gd name="connsiteY147" fmla="*/ 7440469 h 9982200"/>
              <a:gd name="connsiteX148" fmla="*/ 19029017 w 19248437"/>
              <a:gd name="connsiteY148" fmla="*/ 7554171 h 9982200"/>
              <a:gd name="connsiteX149" fmla="*/ 18881001 w 19248437"/>
              <a:gd name="connsiteY149" fmla="*/ 7677602 h 9982200"/>
              <a:gd name="connsiteX150" fmla="*/ 18738203 w 19248437"/>
              <a:gd name="connsiteY150" fmla="*/ 7658134 h 9982200"/>
              <a:gd name="connsiteX151" fmla="*/ 18345497 w 19248437"/>
              <a:gd name="connsiteY151" fmla="*/ 7604604 h 9982200"/>
              <a:gd name="connsiteX152" fmla="*/ 18238393 w 19248437"/>
              <a:gd name="connsiteY152" fmla="*/ 7590005 h 9982200"/>
              <a:gd name="connsiteX153" fmla="*/ 17733369 w 19248437"/>
              <a:gd name="connsiteY153" fmla="*/ 7664771 h 9982200"/>
              <a:gd name="connsiteX154" fmla="*/ 17697673 w 19248437"/>
              <a:gd name="connsiteY154" fmla="*/ 7659907 h 9982200"/>
              <a:gd name="connsiteX155" fmla="*/ 17340669 w 19248437"/>
              <a:gd name="connsiteY155" fmla="*/ 7611241 h 9982200"/>
              <a:gd name="connsiteX156" fmla="*/ 17304971 w 19248437"/>
              <a:gd name="connsiteY156" fmla="*/ 7606374 h 9982200"/>
              <a:gd name="connsiteX157" fmla="*/ 16978447 w 19248437"/>
              <a:gd name="connsiteY157" fmla="*/ 7705478 h 9982200"/>
              <a:gd name="connsiteX158" fmla="*/ 16835645 w 19248437"/>
              <a:gd name="connsiteY158" fmla="*/ 7686010 h 9982200"/>
              <a:gd name="connsiteX159" fmla="*/ 16580523 w 19248437"/>
              <a:gd name="connsiteY159" fmla="*/ 7794842 h 9982200"/>
              <a:gd name="connsiteX160" fmla="*/ 16294923 w 19248437"/>
              <a:gd name="connsiteY160" fmla="*/ 7755908 h 9982200"/>
              <a:gd name="connsiteX161" fmla="*/ 16259223 w 19248437"/>
              <a:gd name="connsiteY161" fmla="*/ 7751043 h 9982200"/>
              <a:gd name="connsiteX162" fmla="*/ 16111205 w 19248437"/>
              <a:gd name="connsiteY162" fmla="*/ 7874477 h 9982200"/>
              <a:gd name="connsiteX163" fmla="*/ 16116421 w 19248437"/>
              <a:gd name="connsiteY163" fmla="*/ 7731578 h 9982200"/>
              <a:gd name="connsiteX164" fmla="*/ 15606179 w 19248437"/>
              <a:gd name="connsiteY164" fmla="*/ 7949243 h 9982200"/>
              <a:gd name="connsiteX165" fmla="*/ 15611399 w 19248437"/>
              <a:gd name="connsiteY165" fmla="*/ 7806348 h 9982200"/>
              <a:gd name="connsiteX166" fmla="*/ 15106377 w 19248437"/>
              <a:gd name="connsiteY166" fmla="*/ 7881114 h 9982200"/>
              <a:gd name="connsiteX167" fmla="*/ 14994059 w 19248437"/>
              <a:gd name="connsiteY167" fmla="*/ 8009410 h 9982200"/>
              <a:gd name="connsiteX168" fmla="*/ 14922657 w 19248437"/>
              <a:gd name="connsiteY168" fmla="*/ 7999679 h 9982200"/>
              <a:gd name="connsiteX169" fmla="*/ 14881735 w 19248437"/>
              <a:gd name="connsiteY169" fmla="*/ 8137711 h 9982200"/>
              <a:gd name="connsiteX170" fmla="*/ 14912217 w 19248437"/>
              <a:gd name="connsiteY170" fmla="*/ 8285477 h 9982200"/>
              <a:gd name="connsiteX171" fmla="*/ 15162121 w 19248437"/>
              <a:gd name="connsiteY171" fmla="*/ 8319541 h 9982200"/>
              <a:gd name="connsiteX172" fmla="*/ 15115983 w 19248437"/>
              <a:gd name="connsiteY172" fmla="*/ 8600474 h 9982200"/>
              <a:gd name="connsiteX173" fmla="*/ 15111521 w 19248437"/>
              <a:gd name="connsiteY173" fmla="*/ 8599860 h 9982200"/>
              <a:gd name="connsiteX174" fmla="*/ 15101727 w 19248437"/>
              <a:gd name="connsiteY174" fmla="*/ 8598527 h 9982200"/>
              <a:gd name="connsiteX175" fmla="*/ 15094787 w 19248437"/>
              <a:gd name="connsiteY175" fmla="*/ 8597582 h 9982200"/>
              <a:gd name="connsiteX176" fmla="*/ 15087859 w 19248437"/>
              <a:gd name="connsiteY176" fmla="*/ 8596639 h 9982200"/>
              <a:gd name="connsiteX177" fmla="*/ 15084745 w 19248437"/>
              <a:gd name="connsiteY177" fmla="*/ 8596211 h 9982200"/>
              <a:gd name="connsiteX178" fmla="*/ 15080283 w 19248437"/>
              <a:gd name="connsiteY178" fmla="*/ 8595605 h 9982200"/>
              <a:gd name="connsiteX179" fmla="*/ 15044581 w 19248437"/>
              <a:gd name="connsiteY179" fmla="*/ 8590738 h 9982200"/>
              <a:gd name="connsiteX180" fmla="*/ 14886127 w 19248437"/>
              <a:gd name="connsiteY180" fmla="*/ 8999969 h 9982200"/>
              <a:gd name="connsiteX181" fmla="*/ 14779025 w 19248437"/>
              <a:gd name="connsiteY181" fmla="*/ 8985371 h 9982200"/>
              <a:gd name="connsiteX182" fmla="*/ 14738107 w 19248437"/>
              <a:gd name="connsiteY182" fmla="*/ 9123400 h 9982200"/>
              <a:gd name="connsiteX183" fmla="*/ 14477767 w 19248437"/>
              <a:gd name="connsiteY183" fmla="*/ 9375131 h 9982200"/>
              <a:gd name="connsiteX184" fmla="*/ 14446215 w 19248437"/>
              <a:gd name="connsiteY184" fmla="*/ 9433713 h 9982200"/>
              <a:gd name="connsiteX185" fmla="*/ 14449351 w 19248437"/>
              <a:gd name="connsiteY185" fmla="*/ 9442575 h 9982200"/>
              <a:gd name="connsiteX186" fmla="*/ 14464793 w 19248437"/>
              <a:gd name="connsiteY186" fmla="*/ 9510467 h 9982200"/>
              <a:gd name="connsiteX187" fmla="*/ 14811531 w 19248437"/>
              <a:gd name="connsiteY187" fmla="*/ 9836441 h 9982200"/>
              <a:gd name="connsiteX188" fmla="*/ 14868215 w 19248437"/>
              <a:gd name="connsiteY188" fmla="*/ 9912206 h 9982200"/>
              <a:gd name="connsiteX189" fmla="*/ 14879827 w 19248437"/>
              <a:gd name="connsiteY189" fmla="*/ 9931400 h 9982200"/>
              <a:gd name="connsiteX190" fmla="*/ 5698400 w 19248437"/>
              <a:gd name="connsiteY190" fmla="*/ 9931400 h 9982200"/>
              <a:gd name="connsiteX191" fmla="*/ 5501411 w 19248437"/>
              <a:gd name="connsiteY191" fmla="*/ 9956432 h 9982200"/>
              <a:gd name="connsiteX192" fmla="*/ 4991100 w 19248437"/>
              <a:gd name="connsiteY192" fmla="*/ 9982200 h 9982200"/>
              <a:gd name="connsiteX193" fmla="*/ 0 w 19248437"/>
              <a:gd name="connsiteY193" fmla="*/ 4991100 h 9982200"/>
              <a:gd name="connsiteX194" fmla="*/ 4991100 w 19248437"/>
              <a:gd name="connsiteY194" fmla="*/ 0 h 9982200"/>
              <a:gd name="connsiteX0" fmla="*/ 4991100 w 19248437"/>
              <a:gd name="connsiteY0" fmla="*/ 0 h 9982200"/>
              <a:gd name="connsiteX1" fmla="*/ 5105401 w 19248437"/>
              <a:gd name="connsiteY1" fmla="*/ 2890 h 9982200"/>
              <a:gd name="connsiteX2" fmla="*/ 5105401 w 19248437"/>
              <a:gd name="connsiteY2" fmla="*/ 0 h 9982200"/>
              <a:gd name="connsiteX3" fmla="*/ 12073727 w 19248437"/>
              <a:gd name="connsiteY3" fmla="*/ 0 h 9982200"/>
              <a:gd name="connsiteX4" fmla="*/ 12164713 w 19248437"/>
              <a:gd name="connsiteY4" fmla="*/ 12403 h 9982200"/>
              <a:gd name="connsiteX5" fmla="*/ 12409395 w 19248437"/>
              <a:gd name="connsiteY5" fmla="*/ 189367 h 9982200"/>
              <a:gd name="connsiteX6" fmla="*/ 12403819 w 19248437"/>
              <a:gd name="connsiteY6" fmla="*/ 188605 h 9982200"/>
              <a:gd name="connsiteX7" fmla="*/ 12401467 w 19248437"/>
              <a:gd name="connsiteY7" fmla="*/ 188286 h 9982200"/>
              <a:gd name="connsiteX8" fmla="*/ 12394334 w 19248437"/>
              <a:gd name="connsiteY8" fmla="*/ 187313 h 9982200"/>
              <a:gd name="connsiteX9" fmla="*/ 12387050 w 19248437"/>
              <a:gd name="connsiteY9" fmla="*/ 186321 h 9982200"/>
              <a:gd name="connsiteX10" fmla="*/ 12373695 w 19248437"/>
              <a:gd name="connsiteY10" fmla="*/ 184500 h 9982200"/>
              <a:gd name="connsiteX11" fmla="*/ 12379273 w 19248437"/>
              <a:gd name="connsiteY11" fmla="*/ 185261 h 9982200"/>
              <a:gd name="connsiteX12" fmla="*/ 12387050 w 19248437"/>
              <a:gd name="connsiteY12" fmla="*/ 186321 h 9982200"/>
              <a:gd name="connsiteX13" fmla="*/ 12391546 w 19248437"/>
              <a:gd name="connsiteY13" fmla="*/ 186935 h 9982200"/>
              <a:gd name="connsiteX14" fmla="*/ 12401467 w 19248437"/>
              <a:gd name="connsiteY14" fmla="*/ 188286 h 9982200"/>
              <a:gd name="connsiteX15" fmla="*/ 12404933 w 19248437"/>
              <a:gd name="connsiteY15" fmla="*/ 188758 h 9982200"/>
              <a:gd name="connsiteX16" fmla="*/ 12409395 w 19248437"/>
              <a:gd name="connsiteY16" fmla="*/ 189367 h 9982200"/>
              <a:gd name="connsiteX17" fmla="*/ 12623597 w 19248437"/>
              <a:gd name="connsiteY17" fmla="*/ 218568 h 9982200"/>
              <a:gd name="connsiteX18" fmla="*/ 13046782 w 19248437"/>
              <a:gd name="connsiteY18" fmla="*/ 419860 h 9982200"/>
              <a:gd name="connsiteX19" fmla="*/ 13469967 w 19248437"/>
              <a:gd name="connsiteY19" fmla="*/ 621160 h 9982200"/>
              <a:gd name="connsiteX20" fmla="*/ 13898371 w 19248437"/>
              <a:gd name="connsiteY20" fmla="*/ 679557 h 9982200"/>
              <a:gd name="connsiteX21" fmla="*/ 14755179 w 19248437"/>
              <a:gd name="connsiteY21" fmla="*/ 796350 h 9982200"/>
              <a:gd name="connsiteX22" fmla="*/ 15367301 w 19248437"/>
              <a:gd name="connsiteY22" fmla="*/ 736185 h 9982200"/>
              <a:gd name="connsiteX23" fmla="*/ 15647685 w 19248437"/>
              <a:gd name="connsiteY23" fmla="*/ 918018 h 9982200"/>
              <a:gd name="connsiteX24" fmla="*/ 15683383 w 19248437"/>
              <a:gd name="connsiteY24" fmla="*/ 922885 h 9982200"/>
              <a:gd name="connsiteX25" fmla="*/ 15760003 w 19248437"/>
              <a:gd name="connsiteY25" fmla="*/ 789718 h 9982200"/>
              <a:gd name="connsiteX26" fmla="*/ 16081307 w 19248437"/>
              <a:gd name="connsiteY26" fmla="*/ 833514 h 9982200"/>
              <a:gd name="connsiteX27" fmla="*/ 16229331 w 19248437"/>
              <a:gd name="connsiteY27" fmla="*/ 710080 h 9982200"/>
              <a:gd name="connsiteX28" fmla="*/ 16407831 w 19248437"/>
              <a:gd name="connsiteY28" fmla="*/ 734412 h 9982200"/>
              <a:gd name="connsiteX29" fmla="*/ 16443527 w 19248437"/>
              <a:gd name="connsiteY29" fmla="*/ 739280 h 9982200"/>
              <a:gd name="connsiteX30" fmla="*/ 16520149 w 19248437"/>
              <a:gd name="connsiteY30" fmla="*/ 606112 h 9982200"/>
              <a:gd name="connsiteX31" fmla="*/ 16729131 w 19248437"/>
              <a:gd name="connsiteY31" fmla="*/ 778211 h 9982200"/>
              <a:gd name="connsiteX32" fmla="*/ 16622031 w 19248437"/>
              <a:gd name="connsiteY32" fmla="*/ 763614 h 9982200"/>
              <a:gd name="connsiteX33" fmla="*/ 16688215 w 19248437"/>
              <a:gd name="connsiteY33" fmla="*/ 916242 h 9982200"/>
              <a:gd name="connsiteX34" fmla="*/ 16759613 w 19248437"/>
              <a:gd name="connsiteY34" fmla="*/ 925977 h 9982200"/>
              <a:gd name="connsiteX35" fmla="*/ 16902417 w 19248437"/>
              <a:gd name="connsiteY35" fmla="*/ 945440 h 9982200"/>
              <a:gd name="connsiteX36" fmla="*/ 16861493 w 19248437"/>
              <a:gd name="connsiteY36" fmla="*/ 1083479 h 9982200"/>
              <a:gd name="connsiteX37" fmla="*/ 16754397 w 19248437"/>
              <a:gd name="connsiteY37" fmla="*/ 1068875 h 9982200"/>
              <a:gd name="connsiteX38" fmla="*/ 16642077 w 19248437"/>
              <a:gd name="connsiteY38" fmla="*/ 1197174 h 9982200"/>
              <a:gd name="connsiteX39" fmla="*/ 16494059 w 19248437"/>
              <a:gd name="connsiteY39" fmla="*/ 1320610 h 9982200"/>
              <a:gd name="connsiteX40" fmla="*/ 16595939 w 19248437"/>
              <a:gd name="connsiteY40" fmla="*/ 1478105 h 9982200"/>
              <a:gd name="connsiteX41" fmla="*/ 16708255 w 19248437"/>
              <a:gd name="connsiteY41" fmla="*/ 1349806 h 9982200"/>
              <a:gd name="connsiteX42" fmla="*/ 16886759 w 19248437"/>
              <a:gd name="connsiteY42" fmla="*/ 1374137 h 9982200"/>
              <a:gd name="connsiteX43" fmla="*/ 17422263 w 19248437"/>
              <a:gd name="connsiteY43" fmla="*/ 1447135 h 9982200"/>
              <a:gd name="connsiteX44" fmla="*/ 17529367 w 19248437"/>
              <a:gd name="connsiteY44" fmla="*/ 1461738 h 9982200"/>
              <a:gd name="connsiteX45" fmla="*/ 17748785 w 19248437"/>
              <a:gd name="connsiteY45" fmla="*/ 1348038 h 9982200"/>
              <a:gd name="connsiteX46" fmla="*/ 17855887 w 19248437"/>
              <a:gd name="connsiteY46" fmla="*/ 1362630 h 9982200"/>
              <a:gd name="connsiteX47" fmla="*/ 17891585 w 19248437"/>
              <a:gd name="connsiteY47" fmla="*/ 1367501 h 9982200"/>
              <a:gd name="connsiteX48" fmla="*/ 18319259 w 19248437"/>
              <a:gd name="connsiteY48" fmla="*/ 1425800 h 9982200"/>
              <a:gd name="connsiteX49" fmla="*/ 18319535 w 19248437"/>
              <a:gd name="connsiteY49" fmla="*/ 1426583 h 9982200"/>
              <a:gd name="connsiteX50" fmla="*/ 18269003 w 19248437"/>
              <a:gd name="connsiteY50" fmla="*/ 1501976 h 9982200"/>
              <a:gd name="connsiteX51" fmla="*/ 18136271 w 19248437"/>
              <a:gd name="connsiteY51" fmla="*/ 1544467 h 9982200"/>
              <a:gd name="connsiteX52" fmla="*/ 17952553 w 19248437"/>
              <a:gd name="connsiteY52" fmla="*/ 1663031 h 9982200"/>
              <a:gd name="connsiteX53" fmla="*/ 17993471 w 19248437"/>
              <a:gd name="connsiteY53" fmla="*/ 1524997 h 9982200"/>
              <a:gd name="connsiteX54" fmla="*/ 17957771 w 19248437"/>
              <a:gd name="connsiteY54" fmla="*/ 1520137 h 9982200"/>
              <a:gd name="connsiteX55" fmla="*/ 17952553 w 19248437"/>
              <a:gd name="connsiteY55" fmla="*/ 1663031 h 9982200"/>
              <a:gd name="connsiteX56" fmla="*/ 17845447 w 19248437"/>
              <a:gd name="connsiteY56" fmla="*/ 1648438 h 9982200"/>
              <a:gd name="connsiteX57" fmla="*/ 17809751 w 19248437"/>
              <a:gd name="connsiteY57" fmla="*/ 1643565 h 9982200"/>
              <a:gd name="connsiteX58" fmla="*/ 17733131 w 19248437"/>
              <a:gd name="connsiteY58" fmla="*/ 1776731 h 9982200"/>
              <a:gd name="connsiteX59" fmla="*/ 17626031 w 19248437"/>
              <a:gd name="connsiteY59" fmla="*/ 1762132 h 9982200"/>
              <a:gd name="connsiteX60" fmla="*/ 17478011 w 19248437"/>
              <a:gd name="connsiteY60" fmla="*/ 1885565 h 9982200"/>
              <a:gd name="connsiteX61" fmla="*/ 17329993 w 19248437"/>
              <a:gd name="connsiteY61" fmla="*/ 2008997 h 9982200"/>
              <a:gd name="connsiteX62" fmla="*/ 17181967 w 19248437"/>
              <a:gd name="connsiteY62" fmla="*/ 2132429 h 9982200"/>
              <a:gd name="connsiteX63" fmla="*/ 16743127 w 19248437"/>
              <a:gd name="connsiteY63" fmla="*/ 2359831 h 9982200"/>
              <a:gd name="connsiteX64" fmla="*/ 16666511 w 19248437"/>
              <a:gd name="connsiteY64" fmla="*/ 2492991 h 9982200"/>
              <a:gd name="connsiteX65" fmla="*/ 16268585 w 19248437"/>
              <a:gd name="connsiteY65" fmla="*/ 2582365 h 9982200"/>
              <a:gd name="connsiteX66" fmla="*/ 16156267 w 19248437"/>
              <a:gd name="connsiteY66" fmla="*/ 2710663 h 9982200"/>
              <a:gd name="connsiteX67" fmla="*/ 16043951 w 19248437"/>
              <a:gd name="connsiteY67" fmla="*/ 2838963 h 9982200"/>
              <a:gd name="connsiteX68" fmla="*/ 15901151 w 19248437"/>
              <a:gd name="connsiteY68" fmla="*/ 2819493 h 9982200"/>
              <a:gd name="connsiteX69" fmla="*/ 15319503 w 19248437"/>
              <a:gd name="connsiteY69" fmla="*/ 3027429 h 9982200"/>
              <a:gd name="connsiteX70" fmla="*/ 14743081 w 19248437"/>
              <a:gd name="connsiteY70" fmla="*/ 3092465 h 9982200"/>
              <a:gd name="connsiteX71" fmla="*/ 14630759 w 19248437"/>
              <a:gd name="connsiteY71" fmla="*/ 3220763 h 9982200"/>
              <a:gd name="connsiteX72" fmla="*/ 14696945 w 19248437"/>
              <a:gd name="connsiteY72" fmla="*/ 3373396 h 9982200"/>
              <a:gd name="connsiteX73" fmla="*/ 14763129 w 19248437"/>
              <a:gd name="connsiteY73" fmla="*/ 3526025 h 9982200"/>
              <a:gd name="connsiteX74" fmla="*/ 14650807 w 19248437"/>
              <a:gd name="connsiteY74" fmla="*/ 3654329 h 9982200"/>
              <a:gd name="connsiteX75" fmla="*/ 14793609 w 19248437"/>
              <a:gd name="connsiteY75" fmla="*/ 3673791 h 9982200"/>
              <a:gd name="connsiteX76" fmla="*/ 14829307 w 19248437"/>
              <a:gd name="connsiteY76" fmla="*/ 3678657 h 9982200"/>
              <a:gd name="connsiteX77" fmla="*/ 15048731 w 19248437"/>
              <a:gd name="connsiteY77" fmla="*/ 3564955 h 9982200"/>
              <a:gd name="connsiteX78" fmla="*/ 15334333 w 19248437"/>
              <a:gd name="connsiteY78" fmla="*/ 3603889 h 9982200"/>
              <a:gd name="connsiteX79" fmla="*/ 15257713 w 19248437"/>
              <a:gd name="connsiteY79" fmla="*/ 3737056 h 9982200"/>
              <a:gd name="connsiteX80" fmla="*/ 15222011 w 19248437"/>
              <a:gd name="connsiteY80" fmla="*/ 3732192 h 9982200"/>
              <a:gd name="connsiteX81" fmla="*/ 15073993 w 19248437"/>
              <a:gd name="connsiteY81" fmla="*/ 3855623 h 9982200"/>
              <a:gd name="connsiteX82" fmla="*/ 15645199 w 19248437"/>
              <a:gd name="connsiteY82" fmla="*/ 3933485 h 9982200"/>
              <a:gd name="connsiteX83" fmla="*/ 15782779 w 19248437"/>
              <a:gd name="connsiteY83" fmla="*/ 4095847 h 9982200"/>
              <a:gd name="connsiteX84" fmla="*/ 15991767 w 19248437"/>
              <a:gd name="connsiteY84" fmla="*/ 4267943 h 9982200"/>
              <a:gd name="connsiteX85" fmla="*/ 16093647 w 19248437"/>
              <a:gd name="connsiteY85" fmla="*/ 4425443 h 9982200"/>
              <a:gd name="connsiteX86" fmla="*/ 15915145 w 19248437"/>
              <a:gd name="connsiteY86" fmla="*/ 4401110 h 9982200"/>
              <a:gd name="connsiteX87" fmla="*/ 15879443 w 19248437"/>
              <a:gd name="connsiteY87" fmla="*/ 4396248 h 9982200"/>
              <a:gd name="connsiteX88" fmla="*/ 15731425 w 19248437"/>
              <a:gd name="connsiteY88" fmla="*/ 4519680 h 9982200"/>
              <a:gd name="connsiteX89" fmla="*/ 15297803 w 19248437"/>
              <a:gd name="connsiteY89" fmla="*/ 4604179 h 9982200"/>
              <a:gd name="connsiteX90" fmla="*/ 15226399 w 19248437"/>
              <a:gd name="connsiteY90" fmla="*/ 4594448 h 9982200"/>
              <a:gd name="connsiteX91" fmla="*/ 15328283 w 19248437"/>
              <a:gd name="connsiteY91" fmla="*/ 4751943 h 9982200"/>
              <a:gd name="connsiteX92" fmla="*/ 15869007 w 19248437"/>
              <a:gd name="connsiteY92" fmla="*/ 4682044 h 9982200"/>
              <a:gd name="connsiteX93" fmla="*/ 16118909 w 19248437"/>
              <a:gd name="connsiteY93" fmla="*/ 4716110 h 9982200"/>
              <a:gd name="connsiteX94" fmla="*/ 16690111 w 19248437"/>
              <a:gd name="connsiteY94" fmla="*/ 4793973 h 9982200"/>
              <a:gd name="connsiteX95" fmla="*/ 17036683 w 19248437"/>
              <a:gd name="connsiteY95" fmla="*/ 5128429 h 9982200"/>
              <a:gd name="connsiteX96" fmla="*/ 17220399 w 19248437"/>
              <a:gd name="connsiteY96" fmla="*/ 5009870 h 9982200"/>
              <a:gd name="connsiteX97" fmla="*/ 17256099 w 19248437"/>
              <a:gd name="connsiteY97" fmla="*/ 5014734 h 9982200"/>
              <a:gd name="connsiteX98" fmla="*/ 17398903 w 19248437"/>
              <a:gd name="connsiteY98" fmla="*/ 5034200 h 9982200"/>
              <a:gd name="connsiteX99" fmla="*/ 17470299 w 19248437"/>
              <a:gd name="connsiteY99" fmla="*/ 5043934 h 9982200"/>
              <a:gd name="connsiteX100" fmla="*/ 17528319 w 19248437"/>
              <a:gd name="connsiteY100" fmla="*/ 5051839 h 9982200"/>
              <a:gd name="connsiteX101" fmla="*/ 17541703 w 19248437"/>
              <a:gd name="connsiteY101" fmla="*/ 5053666 h 9982200"/>
              <a:gd name="connsiteX102" fmla="*/ 17536047 w 19248437"/>
              <a:gd name="connsiteY102" fmla="*/ 5055137 h 9982200"/>
              <a:gd name="connsiteX103" fmla="*/ 17500787 w 19248437"/>
              <a:gd name="connsiteY103" fmla="*/ 5191697 h 9982200"/>
              <a:gd name="connsiteX104" fmla="*/ 17429385 w 19248437"/>
              <a:gd name="connsiteY104" fmla="*/ 5181966 h 9982200"/>
              <a:gd name="connsiteX105" fmla="*/ 17393687 w 19248437"/>
              <a:gd name="connsiteY105" fmla="*/ 5177097 h 9982200"/>
              <a:gd name="connsiteX106" fmla="*/ 17286579 w 19248437"/>
              <a:gd name="connsiteY106" fmla="*/ 5162502 h 9982200"/>
              <a:gd name="connsiteX107" fmla="*/ 17215183 w 19248437"/>
              <a:gd name="connsiteY107" fmla="*/ 5152768 h 9982200"/>
              <a:gd name="connsiteX108" fmla="*/ 17209963 w 19248437"/>
              <a:gd name="connsiteY108" fmla="*/ 5295667 h 9982200"/>
              <a:gd name="connsiteX109" fmla="*/ 16768671 w 19248437"/>
              <a:gd name="connsiteY109" fmla="*/ 5498049 h 9982200"/>
              <a:gd name="connsiteX110" fmla="*/ 16746767 w 19248437"/>
              <a:gd name="connsiteY110" fmla="*/ 5499745 h 9982200"/>
              <a:gd name="connsiteX111" fmla="*/ 16759463 w 19248437"/>
              <a:gd name="connsiteY111" fmla="*/ 5531874 h 9982200"/>
              <a:gd name="connsiteX112" fmla="*/ 16932831 w 19248437"/>
              <a:gd name="connsiteY112" fmla="*/ 5694858 h 9982200"/>
              <a:gd name="connsiteX113" fmla="*/ 16692855 w 19248437"/>
              <a:gd name="connsiteY113" fmla="*/ 5649061 h 9982200"/>
              <a:gd name="connsiteX114" fmla="*/ 16609479 w 19248437"/>
              <a:gd name="connsiteY114" fmla="*/ 5503247 h 9982200"/>
              <a:gd name="connsiteX115" fmla="*/ 16591759 w 19248437"/>
              <a:gd name="connsiteY115" fmla="*/ 5499866 h 9982200"/>
              <a:gd name="connsiteX116" fmla="*/ 16535495 w 19248437"/>
              <a:gd name="connsiteY116" fmla="*/ 5573974 h 9982200"/>
              <a:gd name="connsiteX117" fmla="*/ 16337503 w 19248437"/>
              <a:gd name="connsiteY117" fmla="*/ 5607564 h 9982200"/>
              <a:gd name="connsiteX118" fmla="*/ 15755857 w 19248437"/>
              <a:gd name="connsiteY118" fmla="*/ 5815499 h 9982200"/>
              <a:gd name="connsiteX119" fmla="*/ 15648759 w 19248437"/>
              <a:gd name="connsiteY119" fmla="*/ 5800896 h 9982200"/>
              <a:gd name="connsiteX120" fmla="*/ 15613055 w 19248437"/>
              <a:gd name="connsiteY120" fmla="*/ 5796034 h 9982200"/>
              <a:gd name="connsiteX121" fmla="*/ 15505955 w 19248437"/>
              <a:gd name="connsiteY121" fmla="*/ 5781433 h 9982200"/>
              <a:gd name="connsiteX122" fmla="*/ 15745419 w 19248437"/>
              <a:gd name="connsiteY122" fmla="*/ 6101297 h 9982200"/>
              <a:gd name="connsiteX123" fmla="*/ 15990103 w 19248437"/>
              <a:gd name="connsiteY123" fmla="*/ 6278261 h 9982200"/>
              <a:gd name="connsiteX124" fmla="*/ 17453819 w 19248437"/>
              <a:gd name="connsiteY124" fmla="*/ 6477786 h 9982200"/>
              <a:gd name="connsiteX125" fmla="*/ 17668023 w 19248437"/>
              <a:gd name="connsiteY125" fmla="*/ 6506985 h 9982200"/>
              <a:gd name="connsiteX126" fmla="*/ 17627101 w 19248437"/>
              <a:gd name="connsiteY126" fmla="*/ 6645017 h 9982200"/>
              <a:gd name="connsiteX127" fmla="*/ 17555697 w 19248437"/>
              <a:gd name="connsiteY127" fmla="*/ 6635284 h 9982200"/>
              <a:gd name="connsiteX128" fmla="*/ 17377201 w 19248437"/>
              <a:gd name="connsiteY128" fmla="*/ 6610951 h 9982200"/>
              <a:gd name="connsiteX129" fmla="*/ 16948795 w 19248437"/>
              <a:gd name="connsiteY129" fmla="*/ 6552551 h 9982200"/>
              <a:gd name="connsiteX130" fmla="*/ 16372371 w 19248437"/>
              <a:gd name="connsiteY130" fmla="*/ 6617588 h 9982200"/>
              <a:gd name="connsiteX131" fmla="*/ 16265267 w 19248437"/>
              <a:gd name="connsiteY131" fmla="*/ 6602994 h 9982200"/>
              <a:gd name="connsiteX132" fmla="*/ 15035803 w 19248437"/>
              <a:gd name="connsiteY132" fmla="*/ 6866225 h 9982200"/>
              <a:gd name="connsiteX133" fmla="*/ 15137687 w 19248437"/>
              <a:gd name="connsiteY133" fmla="*/ 7023723 h 9982200"/>
              <a:gd name="connsiteX134" fmla="*/ 15458991 w 19248437"/>
              <a:gd name="connsiteY134" fmla="*/ 7067519 h 9982200"/>
              <a:gd name="connsiteX135" fmla="*/ 15601791 w 19248437"/>
              <a:gd name="connsiteY135" fmla="*/ 7086984 h 9982200"/>
              <a:gd name="connsiteX136" fmla="*/ 15958793 w 19248437"/>
              <a:gd name="connsiteY136" fmla="*/ 7135650 h 9982200"/>
              <a:gd name="connsiteX137" fmla="*/ 16030195 w 19248437"/>
              <a:gd name="connsiteY137" fmla="*/ 7145384 h 9982200"/>
              <a:gd name="connsiteX138" fmla="*/ 16356715 w 19248437"/>
              <a:gd name="connsiteY138" fmla="*/ 7046287 h 9982200"/>
              <a:gd name="connsiteX139" fmla="*/ 16499515 w 19248437"/>
              <a:gd name="connsiteY139" fmla="*/ 7065751 h 9982200"/>
              <a:gd name="connsiteX140" fmla="*/ 17106423 w 19248437"/>
              <a:gd name="connsiteY140" fmla="*/ 7148480 h 9982200"/>
              <a:gd name="connsiteX141" fmla="*/ 17320627 w 19248437"/>
              <a:gd name="connsiteY141" fmla="*/ 7177677 h 9982200"/>
              <a:gd name="connsiteX142" fmla="*/ 18146951 w 19248437"/>
              <a:gd name="connsiteY142" fmla="*/ 7146710 h 9982200"/>
              <a:gd name="connsiteX143" fmla="*/ 18172215 w 19248437"/>
              <a:gd name="connsiteY143" fmla="*/ 7437372 h 9982200"/>
              <a:gd name="connsiteX144" fmla="*/ 18707719 w 19248437"/>
              <a:gd name="connsiteY144" fmla="*/ 7510372 h 9982200"/>
              <a:gd name="connsiteX145" fmla="*/ 18850519 w 19248437"/>
              <a:gd name="connsiteY145" fmla="*/ 7529838 h 9982200"/>
              <a:gd name="connsiteX146" fmla="*/ 18962841 w 19248437"/>
              <a:gd name="connsiteY146" fmla="*/ 7401535 h 9982200"/>
              <a:gd name="connsiteX147" fmla="*/ 19248437 w 19248437"/>
              <a:gd name="connsiteY147" fmla="*/ 7440469 h 9982200"/>
              <a:gd name="connsiteX148" fmla="*/ 19029017 w 19248437"/>
              <a:gd name="connsiteY148" fmla="*/ 7554171 h 9982200"/>
              <a:gd name="connsiteX149" fmla="*/ 18881001 w 19248437"/>
              <a:gd name="connsiteY149" fmla="*/ 7677602 h 9982200"/>
              <a:gd name="connsiteX150" fmla="*/ 18738203 w 19248437"/>
              <a:gd name="connsiteY150" fmla="*/ 7658134 h 9982200"/>
              <a:gd name="connsiteX151" fmla="*/ 18345497 w 19248437"/>
              <a:gd name="connsiteY151" fmla="*/ 7604604 h 9982200"/>
              <a:gd name="connsiteX152" fmla="*/ 18238393 w 19248437"/>
              <a:gd name="connsiteY152" fmla="*/ 7590005 h 9982200"/>
              <a:gd name="connsiteX153" fmla="*/ 17733369 w 19248437"/>
              <a:gd name="connsiteY153" fmla="*/ 7664771 h 9982200"/>
              <a:gd name="connsiteX154" fmla="*/ 17697673 w 19248437"/>
              <a:gd name="connsiteY154" fmla="*/ 7659907 h 9982200"/>
              <a:gd name="connsiteX155" fmla="*/ 17340669 w 19248437"/>
              <a:gd name="connsiteY155" fmla="*/ 7611241 h 9982200"/>
              <a:gd name="connsiteX156" fmla="*/ 17304971 w 19248437"/>
              <a:gd name="connsiteY156" fmla="*/ 7606374 h 9982200"/>
              <a:gd name="connsiteX157" fmla="*/ 16978447 w 19248437"/>
              <a:gd name="connsiteY157" fmla="*/ 7705478 h 9982200"/>
              <a:gd name="connsiteX158" fmla="*/ 16835645 w 19248437"/>
              <a:gd name="connsiteY158" fmla="*/ 7686010 h 9982200"/>
              <a:gd name="connsiteX159" fmla="*/ 16580523 w 19248437"/>
              <a:gd name="connsiteY159" fmla="*/ 7794842 h 9982200"/>
              <a:gd name="connsiteX160" fmla="*/ 16294923 w 19248437"/>
              <a:gd name="connsiteY160" fmla="*/ 7755908 h 9982200"/>
              <a:gd name="connsiteX161" fmla="*/ 16259223 w 19248437"/>
              <a:gd name="connsiteY161" fmla="*/ 7751043 h 9982200"/>
              <a:gd name="connsiteX162" fmla="*/ 16111205 w 19248437"/>
              <a:gd name="connsiteY162" fmla="*/ 7874477 h 9982200"/>
              <a:gd name="connsiteX163" fmla="*/ 16116421 w 19248437"/>
              <a:gd name="connsiteY163" fmla="*/ 7731578 h 9982200"/>
              <a:gd name="connsiteX164" fmla="*/ 15606179 w 19248437"/>
              <a:gd name="connsiteY164" fmla="*/ 7949243 h 9982200"/>
              <a:gd name="connsiteX165" fmla="*/ 15611399 w 19248437"/>
              <a:gd name="connsiteY165" fmla="*/ 7806348 h 9982200"/>
              <a:gd name="connsiteX166" fmla="*/ 15106377 w 19248437"/>
              <a:gd name="connsiteY166" fmla="*/ 7881114 h 9982200"/>
              <a:gd name="connsiteX167" fmla="*/ 14994059 w 19248437"/>
              <a:gd name="connsiteY167" fmla="*/ 8009410 h 9982200"/>
              <a:gd name="connsiteX168" fmla="*/ 14922657 w 19248437"/>
              <a:gd name="connsiteY168" fmla="*/ 7999679 h 9982200"/>
              <a:gd name="connsiteX169" fmla="*/ 14881735 w 19248437"/>
              <a:gd name="connsiteY169" fmla="*/ 8137711 h 9982200"/>
              <a:gd name="connsiteX170" fmla="*/ 14912217 w 19248437"/>
              <a:gd name="connsiteY170" fmla="*/ 8285477 h 9982200"/>
              <a:gd name="connsiteX171" fmla="*/ 15162121 w 19248437"/>
              <a:gd name="connsiteY171" fmla="*/ 8319541 h 9982200"/>
              <a:gd name="connsiteX172" fmla="*/ 15115983 w 19248437"/>
              <a:gd name="connsiteY172" fmla="*/ 8600474 h 9982200"/>
              <a:gd name="connsiteX173" fmla="*/ 15111521 w 19248437"/>
              <a:gd name="connsiteY173" fmla="*/ 8599860 h 9982200"/>
              <a:gd name="connsiteX174" fmla="*/ 15101727 w 19248437"/>
              <a:gd name="connsiteY174" fmla="*/ 8598527 h 9982200"/>
              <a:gd name="connsiteX175" fmla="*/ 15094787 w 19248437"/>
              <a:gd name="connsiteY175" fmla="*/ 8597582 h 9982200"/>
              <a:gd name="connsiteX176" fmla="*/ 15087859 w 19248437"/>
              <a:gd name="connsiteY176" fmla="*/ 8596639 h 9982200"/>
              <a:gd name="connsiteX177" fmla="*/ 15084745 w 19248437"/>
              <a:gd name="connsiteY177" fmla="*/ 8596211 h 9982200"/>
              <a:gd name="connsiteX178" fmla="*/ 15080283 w 19248437"/>
              <a:gd name="connsiteY178" fmla="*/ 8595605 h 9982200"/>
              <a:gd name="connsiteX179" fmla="*/ 15044581 w 19248437"/>
              <a:gd name="connsiteY179" fmla="*/ 8590738 h 9982200"/>
              <a:gd name="connsiteX180" fmla="*/ 14886127 w 19248437"/>
              <a:gd name="connsiteY180" fmla="*/ 8999969 h 9982200"/>
              <a:gd name="connsiteX181" fmla="*/ 14779025 w 19248437"/>
              <a:gd name="connsiteY181" fmla="*/ 8985371 h 9982200"/>
              <a:gd name="connsiteX182" fmla="*/ 14738107 w 19248437"/>
              <a:gd name="connsiteY182" fmla="*/ 9123400 h 9982200"/>
              <a:gd name="connsiteX183" fmla="*/ 14477767 w 19248437"/>
              <a:gd name="connsiteY183" fmla="*/ 9375131 h 9982200"/>
              <a:gd name="connsiteX184" fmla="*/ 14446215 w 19248437"/>
              <a:gd name="connsiteY184" fmla="*/ 9433713 h 9982200"/>
              <a:gd name="connsiteX185" fmla="*/ 14449351 w 19248437"/>
              <a:gd name="connsiteY185" fmla="*/ 9442575 h 9982200"/>
              <a:gd name="connsiteX186" fmla="*/ 14464793 w 19248437"/>
              <a:gd name="connsiteY186" fmla="*/ 9510467 h 9982200"/>
              <a:gd name="connsiteX187" fmla="*/ 14811531 w 19248437"/>
              <a:gd name="connsiteY187" fmla="*/ 9836441 h 9982200"/>
              <a:gd name="connsiteX188" fmla="*/ 14868215 w 19248437"/>
              <a:gd name="connsiteY188" fmla="*/ 9912206 h 9982200"/>
              <a:gd name="connsiteX189" fmla="*/ 14879827 w 19248437"/>
              <a:gd name="connsiteY189" fmla="*/ 9931400 h 9982200"/>
              <a:gd name="connsiteX190" fmla="*/ 5698400 w 19248437"/>
              <a:gd name="connsiteY190" fmla="*/ 9931400 h 9982200"/>
              <a:gd name="connsiteX191" fmla="*/ 4991100 w 19248437"/>
              <a:gd name="connsiteY191" fmla="*/ 9982200 h 9982200"/>
              <a:gd name="connsiteX192" fmla="*/ 0 w 19248437"/>
              <a:gd name="connsiteY192" fmla="*/ 4991100 h 9982200"/>
              <a:gd name="connsiteX193" fmla="*/ 4991100 w 19248437"/>
              <a:gd name="connsiteY193" fmla="*/ 0 h 9982200"/>
              <a:gd name="connsiteX0" fmla="*/ 4991100 w 19248437"/>
              <a:gd name="connsiteY0" fmla="*/ 0 h 9982200"/>
              <a:gd name="connsiteX1" fmla="*/ 5105401 w 19248437"/>
              <a:gd name="connsiteY1" fmla="*/ 2890 h 9982200"/>
              <a:gd name="connsiteX2" fmla="*/ 5105401 w 19248437"/>
              <a:gd name="connsiteY2" fmla="*/ 0 h 9982200"/>
              <a:gd name="connsiteX3" fmla="*/ 12073727 w 19248437"/>
              <a:gd name="connsiteY3" fmla="*/ 0 h 9982200"/>
              <a:gd name="connsiteX4" fmla="*/ 12164713 w 19248437"/>
              <a:gd name="connsiteY4" fmla="*/ 12403 h 9982200"/>
              <a:gd name="connsiteX5" fmla="*/ 12409395 w 19248437"/>
              <a:gd name="connsiteY5" fmla="*/ 189367 h 9982200"/>
              <a:gd name="connsiteX6" fmla="*/ 12403819 w 19248437"/>
              <a:gd name="connsiteY6" fmla="*/ 188605 h 9982200"/>
              <a:gd name="connsiteX7" fmla="*/ 12401467 w 19248437"/>
              <a:gd name="connsiteY7" fmla="*/ 188286 h 9982200"/>
              <a:gd name="connsiteX8" fmla="*/ 12394334 w 19248437"/>
              <a:gd name="connsiteY8" fmla="*/ 187313 h 9982200"/>
              <a:gd name="connsiteX9" fmla="*/ 12387050 w 19248437"/>
              <a:gd name="connsiteY9" fmla="*/ 186321 h 9982200"/>
              <a:gd name="connsiteX10" fmla="*/ 12373695 w 19248437"/>
              <a:gd name="connsiteY10" fmla="*/ 184500 h 9982200"/>
              <a:gd name="connsiteX11" fmla="*/ 12379273 w 19248437"/>
              <a:gd name="connsiteY11" fmla="*/ 185261 h 9982200"/>
              <a:gd name="connsiteX12" fmla="*/ 12387050 w 19248437"/>
              <a:gd name="connsiteY12" fmla="*/ 186321 h 9982200"/>
              <a:gd name="connsiteX13" fmla="*/ 12391546 w 19248437"/>
              <a:gd name="connsiteY13" fmla="*/ 186935 h 9982200"/>
              <a:gd name="connsiteX14" fmla="*/ 12401467 w 19248437"/>
              <a:gd name="connsiteY14" fmla="*/ 188286 h 9982200"/>
              <a:gd name="connsiteX15" fmla="*/ 12404933 w 19248437"/>
              <a:gd name="connsiteY15" fmla="*/ 188758 h 9982200"/>
              <a:gd name="connsiteX16" fmla="*/ 12409395 w 19248437"/>
              <a:gd name="connsiteY16" fmla="*/ 189367 h 9982200"/>
              <a:gd name="connsiteX17" fmla="*/ 12623597 w 19248437"/>
              <a:gd name="connsiteY17" fmla="*/ 218568 h 9982200"/>
              <a:gd name="connsiteX18" fmla="*/ 13046782 w 19248437"/>
              <a:gd name="connsiteY18" fmla="*/ 419860 h 9982200"/>
              <a:gd name="connsiteX19" fmla="*/ 13469967 w 19248437"/>
              <a:gd name="connsiteY19" fmla="*/ 621160 h 9982200"/>
              <a:gd name="connsiteX20" fmla="*/ 13898371 w 19248437"/>
              <a:gd name="connsiteY20" fmla="*/ 679557 h 9982200"/>
              <a:gd name="connsiteX21" fmla="*/ 14755179 w 19248437"/>
              <a:gd name="connsiteY21" fmla="*/ 796350 h 9982200"/>
              <a:gd name="connsiteX22" fmla="*/ 15367301 w 19248437"/>
              <a:gd name="connsiteY22" fmla="*/ 736185 h 9982200"/>
              <a:gd name="connsiteX23" fmla="*/ 15647685 w 19248437"/>
              <a:gd name="connsiteY23" fmla="*/ 918018 h 9982200"/>
              <a:gd name="connsiteX24" fmla="*/ 15683383 w 19248437"/>
              <a:gd name="connsiteY24" fmla="*/ 922885 h 9982200"/>
              <a:gd name="connsiteX25" fmla="*/ 15760003 w 19248437"/>
              <a:gd name="connsiteY25" fmla="*/ 789718 h 9982200"/>
              <a:gd name="connsiteX26" fmla="*/ 16081307 w 19248437"/>
              <a:gd name="connsiteY26" fmla="*/ 833514 h 9982200"/>
              <a:gd name="connsiteX27" fmla="*/ 16229331 w 19248437"/>
              <a:gd name="connsiteY27" fmla="*/ 710080 h 9982200"/>
              <a:gd name="connsiteX28" fmla="*/ 16407831 w 19248437"/>
              <a:gd name="connsiteY28" fmla="*/ 734412 h 9982200"/>
              <a:gd name="connsiteX29" fmla="*/ 16443527 w 19248437"/>
              <a:gd name="connsiteY29" fmla="*/ 739280 h 9982200"/>
              <a:gd name="connsiteX30" fmla="*/ 16520149 w 19248437"/>
              <a:gd name="connsiteY30" fmla="*/ 606112 h 9982200"/>
              <a:gd name="connsiteX31" fmla="*/ 16729131 w 19248437"/>
              <a:gd name="connsiteY31" fmla="*/ 778211 h 9982200"/>
              <a:gd name="connsiteX32" fmla="*/ 16622031 w 19248437"/>
              <a:gd name="connsiteY32" fmla="*/ 763614 h 9982200"/>
              <a:gd name="connsiteX33" fmla="*/ 16688215 w 19248437"/>
              <a:gd name="connsiteY33" fmla="*/ 916242 h 9982200"/>
              <a:gd name="connsiteX34" fmla="*/ 16759613 w 19248437"/>
              <a:gd name="connsiteY34" fmla="*/ 925977 h 9982200"/>
              <a:gd name="connsiteX35" fmla="*/ 16902417 w 19248437"/>
              <a:gd name="connsiteY35" fmla="*/ 945440 h 9982200"/>
              <a:gd name="connsiteX36" fmla="*/ 16861493 w 19248437"/>
              <a:gd name="connsiteY36" fmla="*/ 1083479 h 9982200"/>
              <a:gd name="connsiteX37" fmla="*/ 16754397 w 19248437"/>
              <a:gd name="connsiteY37" fmla="*/ 1068875 h 9982200"/>
              <a:gd name="connsiteX38" fmla="*/ 16642077 w 19248437"/>
              <a:gd name="connsiteY38" fmla="*/ 1197174 h 9982200"/>
              <a:gd name="connsiteX39" fmla="*/ 16494059 w 19248437"/>
              <a:gd name="connsiteY39" fmla="*/ 1320610 h 9982200"/>
              <a:gd name="connsiteX40" fmla="*/ 16595939 w 19248437"/>
              <a:gd name="connsiteY40" fmla="*/ 1478105 h 9982200"/>
              <a:gd name="connsiteX41" fmla="*/ 16708255 w 19248437"/>
              <a:gd name="connsiteY41" fmla="*/ 1349806 h 9982200"/>
              <a:gd name="connsiteX42" fmla="*/ 16886759 w 19248437"/>
              <a:gd name="connsiteY42" fmla="*/ 1374137 h 9982200"/>
              <a:gd name="connsiteX43" fmla="*/ 17422263 w 19248437"/>
              <a:gd name="connsiteY43" fmla="*/ 1447135 h 9982200"/>
              <a:gd name="connsiteX44" fmla="*/ 17529367 w 19248437"/>
              <a:gd name="connsiteY44" fmla="*/ 1461738 h 9982200"/>
              <a:gd name="connsiteX45" fmla="*/ 17748785 w 19248437"/>
              <a:gd name="connsiteY45" fmla="*/ 1348038 h 9982200"/>
              <a:gd name="connsiteX46" fmla="*/ 17855887 w 19248437"/>
              <a:gd name="connsiteY46" fmla="*/ 1362630 h 9982200"/>
              <a:gd name="connsiteX47" fmla="*/ 17891585 w 19248437"/>
              <a:gd name="connsiteY47" fmla="*/ 1367501 h 9982200"/>
              <a:gd name="connsiteX48" fmla="*/ 18319259 w 19248437"/>
              <a:gd name="connsiteY48" fmla="*/ 1425800 h 9982200"/>
              <a:gd name="connsiteX49" fmla="*/ 18319535 w 19248437"/>
              <a:gd name="connsiteY49" fmla="*/ 1426583 h 9982200"/>
              <a:gd name="connsiteX50" fmla="*/ 18269003 w 19248437"/>
              <a:gd name="connsiteY50" fmla="*/ 1501976 h 9982200"/>
              <a:gd name="connsiteX51" fmla="*/ 18136271 w 19248437"/>
              <a:gd name="connsiteY51" fmla="*/ 1544467 h 9982200"/>
              <a:gd name="connsiteX52" fmla="*/ 17952553 w 19248437"/>
              <a:gd name="connsiteY52" fmla="*/ 1663031 h 9982200"/>
              <a:gd name="connsiteX53" fmla="*/ 17993471 w 19248437"/>
              <a:gd name="connsiteY53" fmla="*/ 1524997 h 9982200"/>
              <a:gd name="connsiteX54" fmla="*/ 17957771 w 19248437"/>
              <a:gd name="connsiteY54" fmla="*/ 1520137 h 9982200"/>
              <a:gd name="connsiteX55" fmla="*/ 17952553 w 19248437"/>
              <a:gd name="connsiteY55" fmla="*/ 1663031 h 9982200"/>
              <a:gd name="connsiteX56" fmla="*/ 17845447 w 19248437"/>
              <a:gd name="connsiteY56" fmla="*/ 1648438 h 9982200"/>
              <a:gd name="connsiteX57" fmla="*/ 17809751 w 19248437"/>
              <a:gd name="connsiteY57" fmla="*/ 1643565 h 9982200"/>
              <a:gd name="connsiteX58" fmla="*/ 17733131 w 19248437"/>
              <a:gd name="connsiteY58" fmla="*/ 1776731 h 9982200"/>
              <a:gd name="connsiteX59" fmla="*/ 17626031 w 19248437"/>
              <a:gd name="connsiteY59" fmla="*/ 1762132 h 9982200"/>
              <a:gd name="connsiteX60" fmla="*/ 17478011 w 19248437"/>
              <a:gd name="connsiteY60" fmla="*/ 1885565 h 9982200"/>
              <a:gd name="connsiteX61" fmla="*/ 17329993 w 19248437"/>
              <a:gd name="connsiteY61" fmla="*/ 2008997 h 9982200"/>
              <a:gd name="connsiteX62" fmla="*/ 17181967 w 19248437"/>
              <a:gd name="connsiteY62" fmla="*/ 2132429 h 9982200"/>
              <a:gd name="connsiteX63" fmla="*/ 16743127 w 19248437"/>
              <a:gd name="connsiteY63" fmla="*/ 2359831 h 9982200"/>
              <a:gd name="connsiteX64" fmla="*/ 16666511 w 19248437"/>
              <a:gd name="connsiteY64" fmla="*/ 2492991 h 9982200"/>
              <a:gd name="connsiteX65" fmla="*/ 16268585 w 19248437"/>
              <a:gd name="connsiteY65" fmla="*/ 2582365 h 9982200"/>
              <a:gd name="connsiteX66" fmla="*/ 16156267 w 19248437"/>
              <a:gd name="connsiteY66" fmla="*/ 2710663 h 9982200"/>
              <a:gd name="connsiteX67" fmla="*/ 16043951 w 19248437"/>
              <a:gd name="connsiteY67" fmla="*/ 2838963 h 9982200"/>
              <a:gd name="connsiteX68" fmla="*/ 15901151 w 19248437"/>
              <a:gd name="connsiteY68" fmla="*/ 2819493 h 9982200"/>
              <a:gd name="connsiteX69" fmla="*/ 15319503 w 19248437"/>
              <a:gd name="connsiteY69" fmla="*/ 3027429 h 9982200"/>
              <a:gd name="connsiteX70" fmla="*/ 14743081 w 19248437"/>
              <a:gd name="connsiteY70" fmla="*/ 3092465 h 9982200"/>
              <a:gd name="connsiteX71" fmla="*/ 14630759 w 19248437"/>
              <a:gd name="connsiteY71" fmla="*/ 3220763 h 9982200"/>
              <a:gd name="connsiteX72" fmla="*/ 14696945 w 19248437"/>
              <a:gd name="connsiteY72" fmla="*/ 3373396 h 9982200"/>
              <a:gd name="connsiteX73" fmla="*/ 14763129 w 19248437"/>
              <a:gd name="connsiteY73" fmla="*/ 3526025 h 9982200"/>
              <a:gd name="connsiteX74" fmla="*/ 14650807 w 19248437"/>
              <a:gd name="connsiteY74" fmla="*/ 3654329 h 9982200"/>
              <a:gd name="connsiteX75" fmla="*/ 14793609 w 19248437"/>
              <a:gd name="connsiteY75" fmla="*/ 3673791 h 9982200"/>
              <a:gd name="connsiteX76" fmla="*/ 14829307 w 19248437"/>
              <a:gd name="connsiteY76" fmla="*/ 3678657 h 9982200"/>
              <a:gd name="connsiteX77" fmla="*/ 15048731 w 19248437"/>
              <a:gd name="connsiteY77" fmla="*/ 3564955 h 9982200"/>
              <a:gd name="connsiteX78" fmla="*/ 15334333 w 19248437"/>
              <a:gd name="connsiteY78" fmla="*/ 3603889 h 9982200"/>
              <a:gd name="connsiteX79" fmla="*/ 15257713 w 19248437"/>
              <a:gd name="connsiteY79" fmla="*/ 3737056 h 9982200"/>
              <a:gd name="connsiteX80" fmla="*/ 15222011 w 19248437"/>
              <a:gd name="connsiteY80" fmla="*/ 3732192 h 9982200"/>
              <a:gd name="connsiteX81" fmla="*/ 15073993 w 19248437"/>
              <a:gd name="connsiteY81" fmla="*/ 3855623 h 9982200"/>
              <a:gd name="connsiteX82" fmla="*/ 15645199 w 19248437"/>
              <a:gd name="connsiteY82" fmla="*/ 3933485 h 9982200"/>
              <a:gd name="connsiteX83" fmla="*/ 15782779 w 19248437"/>
              <a:gd name="connsiteY83" fmla="*/ 4095847 h 9982200"/>
              <a:gd name="connsiteX84" fmla="*/ 15991767 w 19248437"/>
              <a:gd name="connsiteY84" fmla="*/ 4267943 h 9982200"/>
              <a:gd name="connsiteX85" fmla="*/ 16093647 w 19248437"/>
              <a:gd name="connsiteY85" fmla="*/ 4425443 h 9982200"/>
              <a:gd name="connsiteX86" fmla="*/ 15915145 w 19248437"/>
              <a:gd name="connsiteY86" fmla="*/ 4401110 h 9982200"/>
              <a:gd name="connsiteX87" fmla="*/ 15879443 w 19248437"/>
              <a:gd name="connsiteY87" fmla="*/ 4396248 h 9982200"/>
              <a:gd name="connsiteX88" fmla="*/ 15731425 w 19248437"/>
              <a:gd name="connsiteY88" fmla="*/ 4519680 h 9982200"/>
              <a:gd name="connsiteX89" fmla="*/ 15297803 w 19248437"/>
              <a:gd name="connsiteY89" fmla="*/ 4604179 h 9982200"/>
              <a:gd name="connsiteX90" fmla="*/ 15226399 w 19248437"/>
              <a:gd name="connsiteY90" fmla="*/ 4594448 h 9982200"/>
              <a:gd name="connsiteX91" fmla="*/ 15328283 w 19248437"/>
              <a:gd name="connsiteY91" fmla="*/ 4751943 h 9982200"/>
              <a:gd name="connsiteX92" fmla="*/ 15869007 w 19248437"/>
              <a:gd name="connsiteY92" fmla="*/ 4682044 h 9982200"/>
              <a:gd name="connsiteX93" fmla="*/ 16118909 w 19248437"/>
              <a:gd name="connsiteY93" fmla="*/ 4716110 h 9982200"/>
              <a:gd name="connsiteX94" fmla="*/ 16690111 w 19248437"/>
              <a:gd name="connsiteY94" fmla="*/ 4793973 h 9982200"/>
              <a:gd name="connsiteX95" fmla="*/ 17036683 w 19248437"/>
              <a:gd name="connsiteY95" fmla="*/ 5128429 h 9982200"/>
              <a:gd name="connsiteX96" fmla="*/ 17220399 w 19248437"/>
              <a:gd name="connsiteY96" fmla="*/ 5009870 h 9982200"/>
              <a:gd name="connsiteX97" fmla="*/ 17256099 w 19248437"/>
              <a:gd name="connsiteY97" fmla="*/ 5014734 h 9982200"/>
              <a:gd name="connsiteX98" fmla="*/ 17398903 w 19248437"/>
              <a:gd name="connsiteY98" fmla="*/ 5034200 h 9982200"/>
              <a:gd name="connsiteX99" fmla="*/ 17470299 w 19248437"/>
              <a:gd name="connsiteY99" fmla="*/ 5043934 h 9982200"/>
              <a:gd name="connsiteX100" fmla="*/ 17528319 w 19248437"/>
              <a:gd name="connsiteY100" fmla="*/ 5051839 h 9982200"/>
              <a:gd name="connsiteX101" fmla="*/ 17541703 w 19248437"/>
              <a:gd name="connsiteY101" fmla="*/ 5053666 h 9982200"/>
              <a:gd name="connsiteX102" fmla="*/ 17536047 w 19248437"/>
              <a:gd name="connsiteY102" fmla="*/ 5055137 h 9982200"/>
              <a:gd name="connsiteX103" fmla="*/ 17500787 w 19248437"/>
              <a:gd name="connsiteY103" fmla="*/ 5191697 h 9982200"/>
              <a:gd name="connsiteX104" fmla="*/ 17429385 w 19248437"/>
              <a:gd name="connsiteY104" fmla="*/ 5181966 h 9982200"/>
              <a:gd name="connsiteX105" fmla="*/ 17393687 w 19248437"/>
              <a:gd name="connsiteY105" fmla="*/ 5177097 h 9982200"/>
              <a:gd name="connsiteX106" fmla="*/ 17286579 w 19248437"/>
              <a:gd name="connsiteY106" fmla="*/ 5162502 h 9982200"/>
              <a:gd name="connsiteX107" fmla="*/ 17215183 w 19248437"/>
              <a:gd name="connsiteY107" fmla="*/ 5152768 h 9982200"/>
              <a:gd name="connsiteX108" fmla="*/ 17209963 w 19248437"/>
              <a:gd name="connsiteY108" fmla="*/ 5295667 h 9982200"/>
              <a:gd name="connsiteX109" fmla="*/ 16768671 w 19248437"/>
              <a:gd name="connsiteY109" fmla="*/ 5498049 h 9982200"/>
              <a:gd name="connsiteX110" fmla="*/ 16746767 w 19248437"/>
              <a:gd name="connsiteY110" fmla="*/ 5499745 h 9982200"/>
              <a:gd name="connsiteX111" fmla="*/ 16759463 w 19248437"/>
              <a:gd name="connsiteY111" fmla="*/ 5531874 h 9982200"/>
              <a:gd name="connsiteX112" fmla="*/ 16932831 w 19248437"/>
              <a:gd name="connsiteY112" fmla="*/ 5694858 h 9982200"/>
              <a:gd name="connsiteX113" fmla="*/ 16692855 w 19248437"/>
              <a:gd name="connsiteY113" fmla="*/ 5649061 h 9982200"/>
              <a:gd name="connsiteX114" fmla="*/ 16609479 w 19248437"/>
              <a:gd name="connsiteY114" fmla="*/ 5503247 h 9982200"/>
              <a:gd name="connsiteX115" fmla="*/ 16591759 w 19248437"/>
              <a:gd name="connsiteY115" fmla="*/ 5499866 h 9982200"/>
              <a:gd name="connsiteX116" fmla="*/ 16535495 w 19248437"/>
              <a:gd name="connsiteY116" fmla="*/ 5573974 h 9982200"/>
              <a:gd name="connsiteX117" fmla="*/ 16337503 w 19248437"/>
              <a:gd name="connsiteY117" fmla="*/ 5607564 h 9982200"/>
              <a:gd name="connsiteX118" fmla="*/ 15755857 w 19248437"/>
              <a:gd name="connsiteY118" fmla="*/ 5815499 h 9982200"/>
              <a:gd name="connsiteX119" fmla="*/ 15648759 w 19248437"/>
              <a:gd name="connsiteY119" fmla="*/ 5800896 h 9982200"/>
              <a:gd name="connsiteX120" fmla="*/ 15613055 w 19248437"/>
              <a:gd name="connsiteY120" fmla="*/ 5796034 h 9982200"/>
              <a:gd name="connsiteX121" fmla="*/ 15505955 w 19248437"/>
              <a:gd name="connsiteY121" fmla="*/ 5781433 h 9982200"/>
              <a:gd name="connsiteX122" fmla="*/ 15745419 w 19248437"/>
              <a:gd name="connsiteY122" fmla="*/ 6101297 h 9982200"/>
              <a:gd name="connsiteX123" fmla="*/ 15990103 w 19248437"/>
              <a:gd name="connsiteY123" fmla="*/ 6278261 h 9982200"/>
              <a:gd name="connsiteX124" fmla="*/ 17453819 w 19248437"/>
              <a:gd name="connsiteY124" fmla="*/ 6477786 h 9982200"/>
              <a:gd name="connsiteX125" fmla="*/ 17668023 w 19248437"/>
              <a:gd name="connsiteY125" fmla="*/ 6506985 h 9982200"/>
              <a:gd name="connsiteX126" fmla="*/ 17627101 w 19248437"/>
              <a:gd name="connsiteY126" fmla="*/ 6645017 h 9982200"/>
              <a:gd name="connsiteX127" fmla="*/ 17555697 w 19248437"/>
              <a:gd name="connsiteY127" fmla="*/ 6635284 h 9982200"/>
              <a:gd name="connsiteX128" fmla="*/ 17377201 w 19248437"/>
              <a:gd name="connsiteY128" fmla="*/ 6610951 h 9982200"/>
              <a:gd name="connsiteX129" fmla="*/ 16948795 w 19248437"/>
              <a:gd name="connsiteY129" fmla="*/ 6552551 h 9982200"/>
              <a:gd name="connsiteX130" fmla="*/ 16372371 w 19248437"/>
              <a:gd name="connsiteY130" fmla="*/ 6617588 h 9982200"/>
              <a:gd name="connsiteX131" fmla="*/ 16265267 w 19248437"/>
              <a:gd name="connsiteY131" fmla="*/ 6602994 h 9982200"/>
              <a:gd name="connsiteX132" fmla="*/ 15035803 w 19248437"/>
              <a:gd name="connsiteY132" fmla="*/ 6866225 h 9982200"/>
              <a:gd name="connsiteX133" fmla="*/ 15137687 w 19248437"/>
              <a:gd name="connsiteY133" fmla="*/ 7023723 h 9982200"/>
              <a:gd name="connsiteX134" fmla="*/ 15458991 w 19248437"/>
              <a:gd name="connsiteY134" fmla="*/ 7067519 h 9982200"/>
              <a:gd name="connsiteX135" fmla="*/ 15601791 w 19248437"/>
              <a:gd name="connsiteY135" fmla="*/ 7086984 h 9982200"/>
              <a:gd name="connsiteX136" fmla="*/ 15958793 w 19248437"/>
              <a:gd name="connsiteY136" fmla="*/ 7135650 h 9982200"/>
              <a:gd name="connsiteX137" fmla="*/ 16030195 w 19248437"/>
              <a:gd name="connsiteY137" fmla="*/ 7145384 h 9982200"/>
              <a:gd name="connsiteX138" fmla="*/ 16356715 w 19248437"/>
              <a:gd name="connsiteY138" fmla="*/ 7046287 h 9982200"/>
              <a:gd name="connsiteX139" fmla="*/ 16499515 w 19248437"/>
              <a:gd name="connsiteY139" fmla="*/ 7065751 h 9982200"/>
              <a:gd name="connsiteX140" fmla="*/ 17106423 w 19248437"/>
              <a:gd name="connsiteY140" fmla="*/ 7148480 h 9982200"/>
              <a:gd name="connsiteX141" fmla="*/ 17320627 w 19248437"/>
              <a:gd name="connsiteY141" fmla="*/ 7177677 h 9982200"/>
              <a:gd name="connsiteX142" fmla="*/ 18146951 w 19248437"/>
              <a:gd name="connsiteY142" fmla="*/ 7146710 h 9982200"/>
              <a:gd name="connsiteX143" fmla="*/ 18172215 w 19248437"/>
              <a:gd name="connsiteY143" fmla="*/ 7437372 h 9982200"/>
              <a:gd name="connsiteX144" fmla="*/ 18707719 w 19248437"/>
              <a:gd name="connsiteY144" fmla="*/ 7510372 h 9982200"/>
              <a:gd name="connsiteX145" fmla="*/ 18850519 w 19248437"/>
              <a:gd name="connsiteY145" fmla="*/ 7529838 h 9982200"/>
              <a:gd name="connsiteX146" fmla="*/ 18962841 w 19248437"/>
              <a:gd name="connsiteY146" fmla="*/ 7401535 h 9982200"/>
              <a:gd name="connsiteX147" fmla="*/ 19248437 w 19248437"/>
              <a:gd name="connsiteY147" fmla="*/ 7440469 h 9982200"/>
              <a:gd name="connsiteX148" fmla="*/ 19029017 w 19248437"/>
              <a:gd name="connsiteY148" fmla="*/ 7554171 h 9982200"/>
              <a:gd name="connsiteX149" fmla="*/ 18881001 w 19248437"/>
              <a:gd name="connsiteY149" fmla="*/ 7677602 h 9982200"/>
              <a:gd name="connsiteX150" fmla="*/ 18738203 w 19248437"/>
              <a:gd name="connsiteY150" fmla="*/ 7658134 h 9982200"/>
              <a:gd name="connsiteX151" fmla="*/ 18345497 w 19248437"/>
              <a:gd name="connsiteY151" fmla="*/ 7604604 h 9982200"/>
              <a:gd name="connsiteX152" fmla="*/ 18238393 w 19248437"/>
              <a:gd name="connsiteY152" fmla="*/ 7590005 h 9982200"/>
              <a:gd name="connsiteX153" fmla="*/ 17733369 w 19248437"/>
              <a:gd name="connsiteY153" fmla="*/ 7664771 h 9982200"/>
              <a:gd name="connsiteX154" fmla="*/ 17697673 w 19248437"/>
              <a:gd name="connsiteY154" fmla="*/ 7659907 h 9982200"/>
              <a:gd name="connsiteX155" fmla="*/ 17340669 w 19248437"/>
              <a:gd name="connsiteY155" fmla="*/ 7611241 h 9982200"/>
              <a:gd name="connsiteX156" fmla="*/ 17304971 w 19248437"/>
              <a:gd name="connsiteY156" fmla="*/ 7606374 h 9982200"/>
              <a:gd name="connsiteX157" fmla="*/ 16978447 w 19248437"/>
              <a:gd name="connsiteY157" fmla="*/ 7705478 h 9982200"/>
              <a:gd name="connsiteX158" fmla="*/ 16835645 w 19248437"/>
              <a:gd name="connsiteY158" fmla="*/ 7686010 h 9982200"/>
              <a:gd name="connsiteX159" fmla="*/ 16580523 w 19248437"/>
              <a:gd name="connsiteY159" fmla="*/ 7794842 h 9982200"/>
              <a:gd name="connsiteX160" fmla="*/ 16294923 w 19248437"/>
              <a:gd name="connsiteY160" fmla="*/ 7755908 h 9982200"/>
              <a:gd name="connsiteX161" fmla="*/ 16259223 w 19248437"/>
              <a:gd name="connsiteY161" fmla="*/ 7751043 h 9982200"/>
              <a:gd name="connsiteX162" fmla="*/ 16111205 w 19248437"/>
              <a:gd name="connsiteY162" fmla="*/ 7874477 h 9982200"/>
              <a:gd name="connsiteX163" fmla="*/ 16116421 w 19248437"/>
              <a:gd name="connsiteY163" fmla="*/ 7731578 h 9982200"/>
              <a:gd name="connsiteX164" fmla="*/ 15606179 w 19248437"/>
              <a:gd name="connsiteY164" fmla="*/ 7949243 h 9982200"/>
              <a:gd name="connsiteX165" fmla="*/ 15611399 w 19248437"/>
              <a:gd name="connsiteY165" fmla="*/ 7806348 h 9982200"/>
              <a:gd name="connsiteX166" fmla="*/ 15106377 w 19248437"/>
              <a:gd name="connsiteY166" fmla="*/ 7881114 h 9982200"/>
              <a:gd name="connsiteX167" fmla="*/ 14994059 w 19248437"/>
              <a:gd name="connsiteY167" fmla="*/ 8009410 h 9982200"/>
              <a:gd name="connsiteX168" fmla="*/ 14922657 w 19248437"/>
              <a:gd name="connsiteY168" fmla="*/ 7999679 h 9982200"/>
              <a:gd name="connsiteX169" fmla="*/ 14881735 w 19248437"/>
              <a:gd name="connsiteY169" fmla="*/ 8137711 h 9982200"/>
              <a:gd name="connsiteX170" fmla="*/ 14912217 w 19248437"/>
              <a:gd name="connsiteY170" fmla="*/ 8285477 h 9982200"/>
              <a:gd name="connsiteX171" fmla="*/ 15162121 w 19248437"/>
              <a:gd name="connsiteY171" fmla="*/ 8319541 h 9982200"/>
              <a:gd name="connsiteX172" fmla="*/ 15115983 w 19248437"/>
              <a:gd name="connsiteY172" fmla="*/ 8600474 h 9982200"/>
              <a:gd name="connsiteX173" fmla="*/ 15111521 w 19248437"/>
              <a:gd name="connsiteY173" fmla="*/ 8599860 h 9982200"/>
              <a:gd name="connsiteX174" fmla="*/ 15101727 w 19248437"/>
              <a:gd name="connsiteY174" fmla="*/ 8598527 h 9982200"/>
              <a:gd name="connsiteX175" fmla="*/ 15094787 w 19248437"/>
              <a:gd name="connsiteY175" fmla="*/ 8597582 h 9982200"/>
              <a:gd name="connsiteX176" fmla="*/ 15087859 w 19248437"/>
              <a:gd name="connsiteY176" fmla="*/ 8596639 h 9982200"/>
              <a:gd name="connsiteX177" fmla="*/ 15084745 w 19248437"/>
              <a:gd name="connsiteY177" fmla="*/ 8596211 h 9982200"/>
              <a:gd name="connsiteX178" fmla="*/ 15080283 w 19248437"/>
              <a:gd name="connsiteY178" fmla="*/ 8595605 h 9982200"/>
              <a:gd name="connsiteX179" fmla="*/ 15044581 w 19248437"/>
              <a:gd name="connsiteY179" fmla="*/ 8590738 h 9982200"/>
              <a:gd name="connsiteX180" fmla="*/ 14886127 w 19248437"/>
              <a:gd name="connsiteY180" fmla="*/ 8999969 h 9982200"/>
              <a:gd name="connsiteX181" fmla="*/ 14779025 w 19248437"/>
              <a:gd name="connsiteY181" fmla="*/ 8985371 h 9982200"/>
              <a:gd name="connsiteX182" fmla="*/ 14738107 w 19248437"/>
              <a:gd name="connsiteY182" fmla="*/ 9123400 h 9982200"/>
              <a:gd name="connsiteX183" fmla="*/ 14477767 w 19248437"/>
              <a:gd name="connsiteY183" fmla="*/ 9375131 h 9982200"/>
              <a:gd name="connsiteX184" fmla="*/ 14446215 w 19248437"/>
              <a:gd name="connsiteY184" fmla="*/ 9433713 h 9982200"/>
              <a:gd name="connsiteX185" fmla="*/ 14449351 w 19248437"/>
              <a:gd name="connsiteY185" fmla="*/ 9442575 h 9982200"/>
              <a:gd name="connsiteX186" fmla="*/ 14464793 w 19248437"/>
              <a:gd name="connsiteY186" fmla="*/ 9510467 h 9982200"/>
              <a:gd name="connsiteX187" fmla="*/ 14811531 w 19248437"/>
              <a:gd name="connsiteY187" fmla="*/ 9836441 h 9982200"/>
              <a:gd name="connsiteX188" fmla="*/ 14868215 w 19248437"/>
              <a:gd name="connsiteY188" fmla="*/ 9912206 h 9982200"/>
              <a:gd name="connsiteX189" fmla="*/ 14879827 w 19248437"/>
              <a:gd name="connsiteY189" fmla="*/ 9931400 h 9982200"/>
              <a:gd name="connsiteX190" fmla="*/ 4991100 w 19248437"/>
              <a:gd name="connsiteY190" fmla="*/ 9982200 h 9982200"/>
              <a:gd name="connsiteX191" fmla="*/ 0 w 19248437"/>
              <a:gd name="connsiteY191" fmla="*/ 4991100 h 9982200"/>
              <a:gd name="connsiteX192" fmla="*/ 4991100 w 19248437"/>
              <a:gd name="connsiteY192" fmla="*/ 0 h 998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Lst>
            <a:rect l="l" t="t" r="r" b="b"/>
            <a:pathLst>
              <a:path w="19248437" h="9982200">
                <a:moveTo>
                  <a:pt x="4991100" y="0"/>
                </a:moveTo>
                <a:lnTo>
                  <a:pt x="5105401" y="2890"/>
                </a:lnTo>
                <a:lnTo>
                  <a:pt x="5105401" y="0"/>
                </a:lnTo>
                <a:lnTo>
                  <a:pt x="12073727" y="0"/>
                </a:lnTo>
                <a:lnTo>
                  <a:pt x="12164713" y="12403"/>
                </a:lnTo>
                <a:cubicBezTo>
                  <a:pt x="12236113" y="22137"/>
                  <a:pt x="12343213" y="36736"/>
                  <a:pt x="12409395" y="189367"/>
                </a:cubicBezTo>
                <a:lnTo>
                  <a:pt x="12403819" y="188605"/>
                </a:lnTo>
                <a:lnTo>
                  <a:pt x="12401467" y="188286"/>
                </a:lnTo>
                <a:lnTo>
                  <a:pt x="12394334" y="187313"/>
                </a:lnTo>
                <a:lnTo>
                  <a:pt x="12387050" y="186321"/>
                </a:lnTo>
                <a:lnTo>
                  <a:pt x="12373695" y="184500"/>
                </a:lnTo>
                <a:lnTo>
                  <a:pt x="12379273" y="185261"/>
                </a:lnTo>
                <a:lnTo>
                  <a:pt x="12387050" y="186321"/>
                </a:lnTo>
                <a:lnTo>
                  <a:pt x="12391546" y="186935"/>
                </a:lnTo>
                <a:lnTo>
                  <a:pt x="12401467" y="188286"/>
                </a:lnTo>
                <a:lnTo>
                  <a:pt x="12404933" y="188758"/>
                </a:lnTo>
                <a:lnTo>
                  <a:pt x="12409395" y="189367"/>
                </a:lnTo>
                <a:cubicBezTo>
                  <a:pt x="12480797" y="199100"/>
                  <a:pt x="12593116" y="70802"/>
                  <a:pt x="12623597" y="218568"/>
                </a:cubicBezTo>
                <a:cubicBezTo>
                  <a:pt x="12761178" y="380931"/>
                  <a:pt x="12914419" y="114603"/>
                  <a:pt x="13046782" y="419860"/>
                </a:cubicBezTo>
                <a:cubicBezTo>
                  <a:pt x="13148664" y="577359"/>
                  <a:pt x="13332386" y="458796"/>
                  <a:pt x="13469967" y="621160"/>
                </a:cubicBezTo>
                <a:cubicBezTo>
                  <a:pt x="13612768" y="640625"/>
                  <a:pt x="13760788" y="517192"/>
                  <a:pt x="13898371" y="679557"/>
                </a:cubicBezTo>
                <a:lnTo>
                  <a:pt x="14755179" y="796350"/>
                </a:lnTo>
                <a:cubicBezTo>
                  <a:pt x="14933679" y="820685"/>
                  <a:pt x="15153103" y="706984"/>
                  <a:pt x="15367301" y="736185"/>
                </a:cubicBezTo>
                <a:cubicBezTo>
                  <a:pt x="15474405" y="750784"/>
                  <a:pt x="15545803" y="760518"/>
                  <a:pt x="15647685" y="918018"/>
                </a:cubicBezTo>
                <a:lnTo>
                  <a:pt x="15683383" y="922885"/>
                </a:lnTo>
                <a:cubicBezTo>
                  <a:pt x="15688605" y="779981"/>
                  <a:pt x="15724303" y="784851"/>
                  <a:pt x="15760003" y="789718"/>
                </a:cubicBezTo>
                <a:cubicBezTo>
                  <a:pt x="15872323" y="661415"/>
                  <a:pt x="15974207" y="818917"/>
                  <a:pt x="16081307" y="833514"/>
                </a:cubicBezTo>
                <a:cubicBezTo>
                  <a:pt x="16122223" y="695481"/>
                  <a:pt x="16193627" y="705211"/>
                  <a:pt x="16229331" y="710080"/>
                </a:cubicBezTo>
                <a:lnTo>
                  <a:pt x="16407831" y="734412"/>
                </a:lnTo>
                <a:lnTo>
                  <a:pt x="16443527" y="739280"/>
                </a:lnTo>
                <a:cubicBezTo>
                  <a:pt x="16448745" y="596381"/>
                  <a:pt x="16484451" y="601248"/>
                  <a:pt x="16520149" y="606112"/>
                </a:cubicBezTo>
                <a:cubicBezTo>
                  <a:pt x="16591551" y="615848"/>
                  <a:pt x="16662947" y="625582"/>
                  <a:pt x="16729131" y="778211"/>
                </a:cubicBezTo>
                <a:lnTo>
                  <a:pt x="16622031" y="763614"/>
                </a:lnTo>
                <a:cubicBezTo>
                  <a:pt x="16652511" y="911378"/>
                  <a:pt x="16652511" y="911378"/>
                  <a:pt x="16688215" y="916242"/>
                </a:cubicBezTo>
                <a:lnTo>
                  <a:pt x="16759613" y="925977"/>
                </a:lnTo>
                <a:cubicBezTo>
                  <a:pt x="16795315" y="930841"/>
                  <a:pt x="16871931" y="797678"/>
                  <a:pt x="16902417" y="945440"/>
                </a:cubicBezTo>
                <a:lnTo>
                  <a:pt x="16861493" y="1083479"/>
                </a:lnTo>
                <a:lnTo>
                  <a:pt x="16754397" y="1068875"/>
                </a:lnTo>
                <a:cubicBezTo>
                  <a:pt x="16749175" y="1211772"/>
                  <a:pt x="16713475" y="1206908"/>
                  <a:pt x="16642077" y="1197174"/>
                </a:cubicBezTo>
                <a:cubicBezTo>
                  <a:pt x="16642077" y="1197174"/>
                  <a:pt x="16565455" y="1330341"/>
                  <a:pt x="16494059" y="1320610"/>
                </a:cubicBezTo>
                <a:cubicBezTo>
                  <a:pt x="16417439" y="1453777"/>
                  <a:pt x="16524541" y="1468371"/>
                  <a:pt x="16595939" y="1478105"/>
                </a:cubicBezTo>
                <a:cubicBezTo>
                  <a:pt x="16636855" y="1340075"/>
                  <a:pt x="16636855" y="1340075"/>
                  <a:pt x="16708255" y="1349806"/>
                </a:cubicBezTo>
                <a:cubicBezTo>
                  <a:pt x="16749175" y="1211772"/>
                  <a:pt x="16815359" y="1364408"/>
                  <a:pt x="16886759" y="1374137"/>
                </a:cubicBezTo>
                <a:cubicBezTo>
                  <a:pt x="17070475" y="1255575"/>
                  <a:pt x="17248977" y="1279908"/>
                  <a:pt x="17422263" y="1447135"/>
                </a:cubicBezTo>
                <a:lnTo>
                  <a:pt x="17529367" y="1461738"/>
                </a:lnTo>
                <a:cubicBezTo>
                  <a:pt x="17605987" y="1328571"/>
                  <a:pt x="17672163" y="1481203"/>
                  <a:pt x="17748785" y="1348038"/>
                </a:cubicBezTo>
                <a:lnTo>
                  <a:pt x="17855887" y="1362630"/>
                </a:lnTo>
                <a:lnTo>
                  <a:pt x="17891585" y="1367501"/>
                </a:lnTo>
                <a:lnTo>
                  <a:pt x="18319259" y="1425800"/>
                </a:lnTo>
                <a:lnTo>
                  <a:pt x="18319535" y="1426583"/>
                </a:lnTo>
                <a:lnTo>
                  <a:pt x="18269003" y="1501976"/>
                </a:lnTo>
                <a:cubicBezTo>
                  <a:pt x="18223293" y="1556328"/>
                  <a:pt x="18189823" y="1551765"/>
                  <a:pt x="18136271" y="1544467"/>
                </a:cubicBezTo>
                <a:cubicBezTo>
                  <a:pt x="18095353" y="1682501"/>
                  <a:pt x="18023955" y="1672763"/>
                  <a:pt x="17952553" y="1663031"/>
                </a:cubicBezTo>
                <a:cubicBezTo>
                  <a:pt x="17988251" y="1667898"/>
                  <a:pt x="17993471" y="1524997"/>
                  <a:pt x="17993471" y="1524997"/>
                </a:cubicBezTo>
                <a:lnTo>
                  <a:pt x="17957771" y="1520137"/>
                </a:lnTo>
                <a:cubicBezTo>
                  <a:pt x="17993471" y="1524997"/>
                  <a:pt x="17988251" y="1667898"/>
                  <a:pt x="17952553" y="1663031"/>
                </a:cubicBezTo>
                <a:lnTo>
                  <a:pt x="17845447" y="1648438"/>
                </a:lnTo>
                <a:lnTo>
                  <a:pt x="17809751" y="1643565"/>
                </a:lnTo>
                <a:cubicBezTo>
                  <a:pt x="17774049" y="1638701"/>
                  <a:pt x="17738351" y="1633834"/>
                  <a:pt x="17733131" y="1776731"/>
                </a:cubicBezTo>
                <a:lnTo>
                  <a:pt x="17626031" y="1762132"/>
                </a:lnTo>
                <a:cubicBezTo>
                  <a:pt x="17585111" y="1900161"/>
                  <a:pt x="17513711" y="1890432"/>
                  <a:pt x="17478011" y="1885565"/>
                </a:cubicBezTo>
                <a:cubicBezTo>
                  <a:pt x="17442311" y="1880698"/>
                  <a:pt x="17401391" y="2018731"/>
                  <a:pt x="17329993" y="2008997"/>
                </a:cubicBezTo>
                <a:cubicBezTo>
                  <a:pt x="17294291" y="2004134"/>
                  <a:pt x="17217671" y="2137299"/>
                  <a:pt x="17181967" y="2132429"/>
                </a:cubicBezTo>
                <a:cubicBezTo>
                  <a:pt x="17033951" y="2255865"/>
                  <a:pt x="16921631" y="2384164"/>
                  <a:pt x="16743127" y="2359831"/>
                </a:cubicBezTo>
                <a:cubicBezTo>
                  <a:pt x="16743127" y="2359831"/>
                  <a:pt x="16702207" y="2497863"/>
                  <a:pt x="16666511" y="2492991"/>
                </a:cubicBezTo>
                <a:cubicBezTo>
                  <a:pt x="16554191" y="2621296"/>
                  <a:pt x="16411391" y="2601830"/>
                  <a:pt x="16268585" y="2582365"/>
                </a:cubicBezTo>
                <a:cubicBezTo>
                  <a:pt x="16227671" y="2720392"/>
                  <a:pt x="16191967" y="2715530"/>
                  <a:pt x="16156267" y="2710663"/>
                </a:cubicBezTo>
                <a:cubicBezTo>
                  <a:pt x="16120569" y="2705796"/>
                  <a:pt x="16084867" y="2700932"/>
                  <a:pt x="16043951" y="2838963"/>
                </a:cubicBezTo>
                <a:lnTo>
                  <a:pt x="15901151" y="2819493"/>
                </a:lnTo>
                <a:cubicBezTo>
                  <a:pt x="15747911" y="3085826"/>
                  <a:pt x="15533709" y="3056626"/>
                  <a:pt x="15319503" y="3027429"/>
                </a:cubicBezTo>
                <a:cubicBezTo>
                  <a:pt x="15135787" y="3145992"/>
                  <a:pt x="14921583" y="3116800"/>
                  <a:pt x="14743081" y="3092465"/>
                </a:cubicBezTo>
                <a:cubicBezTo>
                  <a:pt x="14671683" y="3082732"/>
                  <a:pt x="14630759" y="3220763"/>
                  <a:pt x="14630759" y="3220763"/>
                </a:cubicBezTo>
                <a:cubicBezTo>
                  <a:pt x="14589843" y="3358797"/>
                  <a:pt x="14661245" y="3368527"/>
                  <a:pt x="14696945" y="3373396"/>
                </a:cubicBezTo>
                <a:cubicBezTo>
                  <a:pt x="14727427" y="3521158"/>
                  <a:pt x="14763129" y="3526025"/>
                  <a:pt x="14763129" y="3526025"/>
                </a:cubicBezTo>
                <a:cubicBezTo>
                  <a:pt x="14727427" y="3521158"/>
                  <a:pt x="14656025" y="3511426"/>
                  <a:pt x="14650807" y="3654329"/>
                </a:cubicBezTo>
                <a:lnTo>
                  <a:pt x="14793609" y="3673791"/>
                </a:lnTo>
                <a:lnTo>
                  <a:pt x="14829307" y="3678657"/>
                </a:lnTo>
                <a:cubicBezTo>
                  <a:pt x="14905927" y="3545490"/>
                  <a:pt x="14972111" y="3698126"/>
                  <a:pt x="15048731" y="3564955"/>
                </a:cubicBezTo>
                <a:lnTo>
                  <a:pt x="15334333" y="3603889"/>
                </a:lnTo>
                <a:cubicBezTo>
                  <a:pt x="15400515" y="3756519"/>
                  <a:pt x="15329111" y="3746790"/>
                  <a:pt x="15257713" y="3737056"/>
                </a:cubicBezTo>
                <a:lnTo>
                  <a:pt x="15222011" y="3732192"/>
                </a:lnTo>
                <a:cubicBezTo>
                  <a:pt x="15181095" y="3870222"/>
                  <a:pt x="15109693" y="3860490"/>
                  <a:pt x="15073993" y="3855623"/>
                </a:cubicBezTo>
                <a:lnTo>
                  <a:pt x="15645199" y="3933485"/>
                </a:lnTo>
                <a:cubicBezTo>
                  <a:pt x="15680901" y="3938348"/>
                  <a:pt x="15752299" y="3948082"/>
                  <a:pt x="15782779" y="4095847"/>
                </a:cubicBezTo>
                <a:cubicBezTo>
                  <a:pt x="15813263" y="4243616"/>
                  <a:pt x="15884659" y="4253350"/>
                  <a:pt x="15991767" y="4267943"/>
                </a:cubicBezTo>
                <a:cubicBezTo>
                  <a:pt x="16027463" y="4272813"/>
                  <a:pt x="16098863" y="4282546"/>
                  <a:pt x="16093647" y="4425443"/>
                </a:cubicBezTo>
                <a:lnTo>
                  <a:pt x="15915145" y="4401110"/>
                </a:lnTo>
                <a:lnTo>
                  <a:pt x="15879443" y="4396248"/>
                </a:lnTo>
                <a:cubicBezTo>
                  <a:pt x="15838523" y="4534276"/>
                  <a:pt x="15772343" y="4381647"/>
                  <a:pt x="15731425" y="4519680"/>
                </a:cubicBezTo>
                <a:cubicBezTo>
                  <a:pt x="15624323" y="4505076"/>
                  <a:pt x="15445823" y="4480746"/>
                  <a:pt x="15297803" y="4604179"/>
                </a:cubicBezTo>
                <a:lnTo>
                  <a:pt x="15226399" y="4594448"/>
                </a:lnTo>
                <a:cubicBezTo>
                  <a:pt x="15256883" y="4742211"/>
                  <a:pt x="15292587" y="4747078"/>
                  <a:pt x="15328283" y="4751943"/>
                </a:cubicBezTo>
                <a:cubicBezTo>
                  <a:pt x="15512003" y="4633376"/>
                  <a:pt x="15690503" y="4657711"/>
                  <a:pt x="15869007" y="4682044"/>
                </a:cubicBezTo>
                <a:cubicBezTo>
                  <a:pt x="15945625" y="4548879"/>
                  <a:pt x="16047507" y="4706374"/>
                  <a:pt x="16118909" y="4716110"/>
                </a:cubicBezTo>
                <a:cubicBezTo>
                  <a:pt x="16343547" y="4459510"/>
                  <a:pt x="16552535" y="4631606"/>
                  <a:pt x="16690111" y="4793973"/>
                </a:cubicBezTo>
                <a:cubicBezTo>
                  <a:pt x="16791995" y="4951470"/>
                  <a:pt x="16893879" y="5108966"/>
                  <a:pt x="17036683" y="5128429"/>
                </a:cubicBezTo>
                <a:cubicBezTo>
                  <a:pt x="17072379" y="5133303"/>
                  <a:pt x="17143779" y="5143034"/>
                  <a:pt x="17220399" y="5009870"/>
                </a:cubicBezTo>
                <a:lnTo>
                  <a:pt x="17256099" y="5014734"/>
                </a:lnTo>
                <a:lnTo>
                  <a:pt x="17398903" y="5034200"/>
                </a:lnTo>
                <a:lnTo>
                  <a:pt x="17470299" y="5043934"/>
                </a:lnTo>
                <a:lnTo>
                  <a:pt x="17528319" y="5051839"/>
                </a:lnTo>
                <a:lnTo>
                  <a:pt x="17541703" y="5053666"/>
                </a:lnTo>
                <a:lnTo>
                  <a:pt x="17536047" y="5055137"/>
                </a:lnTo>
                <a:cubicBezTo>
                  <a:pt x="17525759" y="5060467"/>
                  <a:pt x="17504699" y="5084520"/>
                  <a:pt x="17500787" y="5191697"/>
                </a:cubicBezTo>
                <a:lnTo>
                  <a:pt x="17429385" y="5181966"/>
                </a:lnTo>
                <a:lnTo>
                  <a:pt x="17393687" y="5177097"/>
                </a:lnTo>
                <a:lnTo>
                  <a:pt x="17286579" y="5162502"/>
                </a:lnTo>
                <a:lnTo>
                  <a:pt x="17215183" y="5152768"/>
                </a:lnTo>
                <a:lnTo>
                  <a:pt x="17209963" y="5295667"/>
                </a:lnTo>
                <a:cubicBezTo>
                  <a:pt x="17072175" y="5384588"/>
                  <a:pt x="16934383" y="5473515"/>
                  <a:pt x="16768671" y="5498049"/>
                </a:cubicBezTo>
                <a:lnTo>
                  <a:pt x="16746767" y="5499745"/>
                </a:lnTo>
                <a:lnTo>
                  <a:pt x="16759463" y="5531874"/>
                </a:lnTo>
                <a:cubicBezTo>
                  <a:pt x="16819459" y="5543322"/>
                  <a:pt x="16879455" y="5554775"/>
                  <a:pt x="16932831" y="5694858"/>
                </a:cubicBezTo>
                <a:lnTo>
                  <a:pt x="16692855" y="5649061"/>
                </a:lnTo>
                <a:cubicBezTo>
                  <a:pt x="16662855" y="5643337"/>
                  <a:pt x="16639479" y="5508974"/>
                  <a:pt x="16609479" y="5503247"/>
                </a:cubicBezTo>
                <a:lnTo>
                  <a:pt x="16591759" y="5499866"/>
                </a:lnTo>
                <a:lnTo>
                  <a:pt x="16535495" y="5573974"/>
                </a:lnTo>
                <a:cubicBezTo>
                  <a:pt x="16478071" y="5626730"/>
                  <a:pt x="16417827" y="5618518"/>
                  <a:pt x="16337503" y="5607564"/>
                </a:cubicBezTo>
                <a:cubicBezTo>
                  <a:pt x="16153779" y="5726133"/>
                  <a:pt x="15934363" y="5839827"/>
                  <a:pt x="15755857" y="5815499"/>
                </a:cubicBezTo>
                <a:lnTo>
                  <a:pt x="15648759" y="5800896"/>
                </a:lnTo>
                <a:lnTo>
                  <a:pt x="15613055" y="5796034"/>
                </a:lnTo>
                <a:lnTo>
                  <a:pt x="15505955" y="5781433"/>
                </a:lnTo>
                <a:cubicBezTo>
                  <a:pt x="15531219" y="6072096"/>
                  <a:pt x="15679239" y="5948664"/>
                  <a:pt x="15745419" y="6101297"/>
                </a:cubicBezTo>
                <a:cubicBezTo>
                  <a:pt x="15852521" y="6115894"/>
                  <a:pt x="15883007" y="6263662"/>
                  <a:pt x="15990103" y="6278261"/>
                </a:cubicBezTo>
                <a:lnTo>
                  <a:pt x="17453819" y="6477786"/>
                </a:lnTo>
                <a:lnTo>
                  <a:pt x="17668023" y="6506985"/>
                </a:lnTo>
                <a:cubicBezTo>
                  <a:pt x="17668023" y="6506985"/>
                  <a:pt x="17662799" y="6649884"/>
                  <a:pt x="17627101" y="6645017"/>
                </a:cubicBezTo>
                <a:lnTo>
                  <a:pt x="17555697" y="6635284"/>
                </a:lnTo>
                <a:lnTo>
                  <a:pt x="17377201" y="6610951"/>
                </a:lnTo>
                <a:lnTo>
                  <a:pt x="16948795" y="6552551"/>
                </a:lnTo>
                <a:cubicBezTo>
                  <a:pt x="16765079" y="6671120"/>
                  <a:pt x="16586571" y="6646786"/>
                  <a:pt x="16372371" y="6617588"/>
                </a:cubicBezTo>
                <a:lnTo>
                  <a:pt x="16265267" y="6602994"/>
                </a:lnTo>
                <a:cubicBezTo>
                  <a:pt x="15831647" y="6687490"/>
                  <a:pt x="15433723" y="6776854"/>
                  <a:pt x="15035803" y="6866225"/>
                </a:cubicBezTo>
                <a:cubicBezTo>
                  <a:pt x="15030587" y="7009119"/>
                  <a:pt x="15066287" y="7013986"/>
                  <a:pt x="15137687" y="7023723"/>
                </a:cubicBezTo>
                <a:lnTo>
                  <a:pt x="15458991" y="7067519"/>
                </a:lnTo>
                <a:lnTo>
                  <a:pt x="15601791" y="7086984"/>
                </a:lnTo>
                <a:lnTo>
                  <a:pt x="15958793" y="7135650"/>
                </a:lnTo>
                <a:lnTo>
                  <a:pt x="16030195" y="7145384"/>
                </a:lnTo>
                <a:cubicBezTo>
                  <a:pt x="16142513" y="7017086"/>
                  <a:pt x="16244399" y="7174585"/>
                  <a:pt x="16356715" y="7046287"/>
                </a:cubicBezTo>
                <a:lnTo>
                  <a:pt x="16499515" y="7065751"/>
                </a:lnTo>
                <a:lnTo>
                  <a:pt x="17106423" y="7148480"/>
                </a:lnTo>
                <a:lnTo>
                  <a:pt x="17320627" y="7177677"/>
                </a:lnTo>
                <a:cubicBezTo>
                  <a:pt x="17611443" y="7073714"/>
                  <a:pt x="17861349" y="7107778"/>
                  <a:pt x="18146951" y="7146710"/>
                </a:cubicBezTo>
                <a:cubicBezTo>
                  <a:pt x="18254055" y="7161308"/>
                  <a:pt x="18177435" y="7294475"/>
                  <a:pt x="18172215" y="7437372"/>
                </a:cubicBezTo>
                <a:lnTo>
                  <a:pt x="18707719" y="7510372"/>
                </a:lnTo>
                <a:lnTo>
                  <a:pt x="18850519" y="7529838"/>
                </a:lnTo>
                <a:cubicBezTo>
                  <a:pt x="18886223" y="7534702"/>
                  <a:pt x="18927139" y="7396671"/>
                  <a:pt x="18962841" y="7401535"/>
                </a:cubicBezTo>
                <a:lnTo>
                  <a:pt x="19248437" y="7440469"/>
                </a:lnTo>
                <a:cubicBezTo>
                  <a:pt x="19171819" y="7573636"/>
                  <a:pt x="19100421" y="7563902"/>
                  <a:pt x="19029017" y="7554171"/>
                </a:cubicBezTo>
                <a:cubicBezTo>
                  <a:pt x="18988103" y="7692205"/>
                  <a:pt x="18921923" y="7539569"/>
                  <a:pt x="18881001" y="7677602"/>
                </a:cubicBezTo>
                <a:lnTo>
                  <a:pt x="18738203" y="7658134"/>
                </a:lnTo>
                <a:cubicBezTo>
                  <a:pt x="18590179" y="7781571"/>
                  <a:pt x="18452597" y="7619205"/>
                  <a:pt x="18345497" y="7604604"/>
                </a:cubicBezTo>
                <a:lnTo>
                  <a:pt x="18238393" y="7590005"/>
                </a:lnTo>
                <a:cubicBezTo>
                  <a:pt x="18090379" y="7713434"/>
                  <a:pt x="17917091" y="7546205"/>
                  <a:pt x="17733369" y="7664771"/>
                </a:cubicBezTo>
                <a:lnTo>
                  <a:pt x="17697673" y="7659907"/>
                </a:lnTo>
                <a:cubicBezTo>
                  <a:pt x="17585353" y="7788202"/>
                  <a:pt x="17483475" y="7630707"/>
                  <a:pt x="17340669" y="7611241"/>
                </a:cubicBezTo>
                <a:lnTo>
                  <a:pt x="17304971" y="7606374"/>
                </a:lnTo>
                <a:cubicBezTo>
                  <a:pt x="17192655" y="7734674"/>
                  <a:pt x="17090767" y="7577174"/>
                  <a:pt x="16978447" y="7705478"/>
                </a:cubicBezTo>
                <a:lnTo>
                  <a:pt x="16835645" y="7686010"/>
                </a:lnTo>
                <a:cubicBezTo>
                  <a:pt x="16759029" y="7819170"/>
                  <a:pt x="16651923" y="7804578"/>
                  <a:pt x="16580523" y="7794842"/>
                </a:cubicBezTo>
                <a:lnTo>
                  <a:pt x="16294923" y="7755908"/>
                </a:lnTo>
                <a:lnTo>
                  <a:pt x="16259223" y="7751043"/>
                </a:lnTo>
                <a:cubicBezTo>
                  <a:pt x="16218303" y="7889075"/>
                  <a:pt x="16152123" y="7736447"/>
                  <a:pt x="16111205" y="7874477"/>
                </a:cubicBezTo>
                <a:lnTo>
                  <a:pt x="16116421" y="7731578"/>
                </a:lnTo>
                <a:cubicBezTo>
                  <a:pt x="15968403" y="7855009"/>
                  <a:pt x="15789899" y="7830677"/>
                  <a:pt x="15606179" y="7949243"/>
                </a:cubicBezTo>
                <a:lnTo>
                  <a:pt x="15611399" y="7806348"/>
                </a:lnTo>
                <a:cubicBezTo>
                  <a:pt x="15463379" y="7929777"/>
                  <a:pt x="15284879" y="7905444"/>
                  <a:pt x="15106377" y="7881114"/>
                </a:cubicBezTo>
                <a:cubicBezTo>
                  <a:pt x="15101157" y="8024013"/>
                  <a:pt x="15029755" y="8014277"/>
                  <a:pt x="14994059" y="8009410"/>
                </a:cubicBezTo>
                <a:lnTo>
                  <a:pt x="14922657" y="7999679"/>
                </a:lnTo>
                <a:cubicBezTo>
                  <a:pt x="14917439" y="8142573"/>
                  <a:pt x="14881735" y="8137711"/>
                  <a:pt x="14881735" y="8137711"/>
                </a:cubicBezTo>
                <a:cubicBezTo>
                  <a:pt x="14881735" y="8137711"/>
                  <a:pt x="14876519" y="8280605"/>
                  <a:pt x="14912217" y="8285477"/>
                </a:cubicBezTo>
                <a:cubicBezTo>
                  <a:pt x="15060239" y="8162043"/>
                  <a:pt x="15060239" y="8162043"/>
                  <a:pt x="15162121" y="8319541"/>
                </a:cubicBezTo>
                <a:cubicBezTo>
                  <a:pt x="15228301" y="8472174"/>
                  <a:pt x="15151683" y="8605339"/>
                  <a:pt x="15115983" y="8600474"/>
                </a:cubicBezTo>
                <a:lnTo>
                  <a:pt x="15111521" y="8599860"/>
                </a:lnTo>
                <a:lnTo>
                  <a:pt x="15101727" y="8598527"/>
                </a:lnTo>
                <a:lnTo>
                  <a:pt x="15094787" y="8597582"/>
                </a:lnTo>
                <a:lnTo>
                  <a:pt x="15087859" y="8596639"/>
                </a:lnTo>
                <a:lnTo>
                  <a:pt x="15084745" y="8596211"/>
                </a:lnTo>
                <a:lnTo>
                  <a:pt x="15080283" y="8595605"/>
                </a:lnTo>
                <a:lnTo>
                  <a:pt x="15044581" y="8590738"/>
                </a:lnTo>
                <a:cubicBezTo>
                  <a:pt x="15039363" y="8733634"/>
                  <a:pt x="14998447" y="8871669"/>
                  <a:pt x="14886127" y="8999969"/>
                </a:cubicBezTo>
                <a:lnTo>
                  <a:pt x="14779025" y="8985371"/>
                </a:lnTo>
                <a:cubicBezTo>
                  <a:pt x="14773807" y="9128267"/>
                  <a:pt x="14773807" y="9128267"/>
                  <a:pt x="14738107" y="9123400"/>
                </a:cubicBezTo>
                <a:cubicBezTo>
                  <a:pt x="14661487" y="9256567"/>
                  <a:pt x="14620567" y="9394600"/>
                  <a:pt x="14477767" y="9375131"/>
                </a:cubicBezTo>
                <a:lnTo>
                  <a:pt x="14446215" y="9433713"/>
                </a:lnTo>
                <a:lnTo>
                  <a:pt x="14449351" y="9442575"/>
                </a:lnTo>
                <a:cubicBezTo>
                  <a:pt x="14458947" y="9476880"/>
                  <a:pt x="14464793" y="9510467"/>
                  <a:pt x="14464793" y="9510467"/>
                </a:cubicBezTo>
                <a:cubicBezTo>
                  <a:pt x="14614779" y="9539095"/>
                  <a:pt x="14698155" y="9684904"/>
                  <a:pt x="14811531" y="9836441"/>
                </a:cubicBezTo>
                <a:cubicBezTo>
                  <a:pt x="14826529" y="9839301"/>
                  <a:pt x="14847373" y="9875753"/>
                  <a:pt x="14868215" y="9912206"/>
                </a:cubicBezTo>
                <a:lnTo>
                  <a:pt x="14879827" y="9931400"/>
                </a:lnTo>
                <a:lnTo>
                  <a:pt x="4991100" y="9982200"/>
                </a:lnTo>
                <a:cubicBezTo>
                  <a:pt x="2234592" y="9982200"/>
                  <a:pt x="0" y="7747608"/>
                  <a:pt x="0" y="4991100"/>
                </a:cubicBezTo>
                <a:cubicBezTo>
                  <a:pt x="0" y="2234592"/>
                  <a:pt x="2234592" y="0"/>
                  <a:pt x="4991100" y="0"/>
                </a:cubicBezTo>
                <a:close/>
              </a:path>
            </a:pathLst>
          </a:custGeom>
          <a:solidFill>
            <a:schemeClr val="bg1">
              <a:lumMod val="50000"/>
            </a:schemeClr>
          </a:solidFill>
        </p:spPr>
        <p:txBody>
          <a:bodyPr wrap="square">
            <a:noAutofit/>
          </a:bodyPr>
          <a:lstStyle/>
          <a:p>
            <a:endParaRPr lang="en-US" dirty="0"/>
          </a:p>
        </p:txBody>
      </p:sp>
    </p:spTree>
    <p:extLst>
      <p:ext uri="{BB962C8B-B14F-4D97-AF65-F5344CB8AC3E}">
        <p14:creationId xmlns:p14="http://schemas.microsoft.com/office/powerpoint/2010/main" val="62903023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cSld name="3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154BBFA-7AD6-2D46-997F-2DE8F26FEF05}"/>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529"/>
            <a:ext cx="9144000" cy="5140444"/>
          </a:xfrm>
          <a:prstGeom prst="rect">
            <a:avLst/>
          </a:prstGeom>
        </p:spPr>
      </p:pic>
      <p:sp>
        <p:nvSpPr>
          <p:cNvPr id="3" name="Date Placeholder 2">
            <a:extLst>
              <a:ext uri="{FF2B5EF4-FFF2-40B4-BE49-F238E27FC236}">
                <a16:creationId xmlns:a16="http://schemas.microsoft.com/office/drawing/2014/main" id="{1B017C3D-FB76-1F40-9155-DE892C40ED9D}"/>
              </a:ext>
            </a:extLst>
          </p:cNvPr>
          <p:cNvSpPr>
            <a:spLocks noGrp="1"/>
          </p:cNvSpPr>
          <p:nvPr>
            <p:ph type="dt" sz="half" idx="10"/>
          </p:nvPr>
        </p:nvSpPr>
        <p:spPr>
          <a:xfrm>
            <a:off x="498377" y="4767265"/>
            <a:ext cx="1553344" cy="166369"/>
          </a:xfrm>
        </p:spPr>
        <p:txBody>
          <a:bodyPr/>
          <a:lstStyle>
            <a:lvl1pPr>
              <a:defRPr sz="600">
                <a:solidFill>
                  <a:schemeClr val="bg1"/>
                </a:solidFill>
              </a:defRPr>
            </a:lvl1pPr>
          </a:lstStyle>
          <a:p>
            <a:fld id="{6F2054B3-1B05-3E4A-AD73-62F409AA08E6}" type="datetime1">
              <a:rPr lang="en-AU" smtClean="0"/>
              <a:t>31/01/2023</a:t>
            </a:fld>
            <a:endParaRPr lang="en-US" dirty="0"/>
          </a:p>
        </p:txBody>
      </p:sp>
      <p:sp>
        <p:nvSpPr>
          <p:cNvPr id="5" name="Slide Number Placeholder 4">
            <a:extLst>
              <a:ext uri="{FF2B5EF4-FFF2-40B4-BE49-F238E27FC236}">
                <a16:creationId xmlns:a16="http://schemas.microsoft.com/office/drawing/2014/main" id="{CE5710C5-863D-C746-BED0-D67958F7CA86}"/>
              </a:ext>
            </a:extLst>
          </p:cNvPr>
          <p:cNvSpPr>
            <a:spLocks noGrp="1"/>
          </p:cNvSpPr>
          <p:nvPr>
            <p:ph type="sldNum" sz="quarter" idx="12"/>
          </p:nvPr>
        </p:nvSpPr>
        <p:spPr>
          <a:xfrm>
            <a:off x="6660232" y="4779824"/>
            <a:ext cx="2057400" cy="153809"/>
          </a:xfrm>
        </p:spPr>
        <p:txBody>
          <a:bodyPr/>
          <a:lstStyle>
            <a:lvl1pPr>
              <a:defRPr sz="600">
                <a:solidFill>
                  <a:schemeClr val="bg1"/>
                </a:solidFill>
              </a:defRPr>
            </a:lvl1pPr>
          </a:lstStyle>
          <a:p>
            <a:fld id="{E917DE0E-AFB1-41FD-BC35-27DB61CA125F}" type="slidenum">
              <a:rPr lang="en-AU" smtClean="0"/>
              <a:pPr/>
              <a:t>‹#›</a:t>
            </a:fld>
            <a:endParaRPr lang="en-AU" dirty="0"/>
          </a:p>
        </p:txBody>
      </p:sp>
      <p:sp>
        <p:nvSpPr>
          <p:cNvPr id="2" name="Title 1">
            <a:extLst>
              <a:ext uri="{FF2B5EF4-FFF2-40B4-BE49-F238E27FC236}">
                <a16:creationId xmlns:a16="http://schemas.microsoft.com/office/drawing/2014/main" id="{D9586AEF-46F9-804F-BD5F-EF25DFDFD525}"/>
              </a:ext>
            </a:extLst>
          </p:cNvPr>
          <p:cNvSpPr>
            <a:spLocks noGrp="1"/>
          </p:cNvSpPr>
          <p:nvPr>
            <p:ph type="title" hasCustomPrompt="1"/>
          </p:nvPr>
        </p:nvSpPr>
        <p:spPr>
          <a:xfrm>
            <a:off x="464851" y="858773"/>
            <a:ext cx="7886700" cy="1012387"/>
          </a:xfrm>
        </p:spPr>
        <p:txBody>
          <a:bodyPr anchor="t">
            <a:noAutofit/>
          </a:bodyPr>
          <a:lstStyle>
            <a:lvl1pPr>
              <a:defRPr sz="3750">
                <a:solidFill>
                  <a:schemeClr val="bg1"/>
                </a:solidFill>
              </a:defRPr>
            </a:lvl1pPr>
          </a:lstStyle>
          <a:p>
            <a:r>
              <a:rPr lang="en-US" dirty="0"/>
              <a:t>Click to edit </a:t>
            </a:r>
            <a:br>
              <a:rPr lang="en-US" dirty="0"/>
            </a:br>
            <a:r>
              <a:rPr lang="en-US" dirty="0"/>
              <a:t>Master title style</a:t>
            </a:r>
          </a:p>
        </p:txBody>
      </p:sp>
      <p:sp>
        <p:nvSpPr>
          <p:cNvPr id="16" name="Subtitle 2">
            <a:extLst>
              <a:ext uri="{FF2B5EF4-FFF2-40B4-BE49-F238E27FC236}">
                <a16:creationId xmlns:a16="http://schemas.microsoft.com/office/drawing/2014/main" id="{20390C70-3696-9041-A9B2-1C7BE491F967}"/>
              </a:ext>
            </a:extLst>
          </p:cNvPr>
          <p:cNvSpPr>
            <a:spLocks noGrp="1"/>
          </p:cNvSpPr>
          <p:nvPr>
            <p:ph type="subTitle" idx="1"/>
          </p:nvPr>
        </p:nvSpPr>
        <p:spPr>
          <a:xfrm>
            <a:off x="461393" y="1921900"/>
            <a:ext cx="6858000" cy="518294"/>
          </a:xfrm>
        </p:spPr>
        <p:txBody>
          <a:bodyPr/>
          <a:lstStyle>
            <a:lvl1pPr marL="0" indent="0" algn="l">
              <a:buNone/>
              <a:defRPr sz="1350">
                <a:solidFill>
                  <a:schemeClr val="tx1"/>
                </a:solidFill>
              </a:defRPr>
            </a:lvl1pPr>
            <a:lvl2pPr marL="257168" indent="0" algn="ctr">
              <a:buNone/>
              <a:defRPr sz="1125"/>
            </a:lvl2pPr>
            <a:lvl3pPr marL="514337" indent="0" algn="ctr">
              <a:buNone/>
              <a:defRPr sz="1013"/>
            </a:lvl3pPr>
            <a:lvl4pPr marL="771506" indent="0" algn="ctr">
              <a:buNone/>
              <a:defRPr sz="900"/>
            </a:lvl4pPr>
            <a:lvl5pPr marL="1028675" indent="0" algn="ctr">
              <a:buNone/>
              <a:defRPr sz="900"/>
            </a:lvl5pPr>
            <a:lvl6pPr marL="1285843" indent="0" algn="ctr">
              <a:buNone/>
              <a:defRPr sz="900"/>
            </a:lvl6pPr>
            <a:lvl7pPr marL="1543012" indent="0" algn="ctr">
              <a:buNone/>
              <a:defRPr sz="900"/>
            </a:lvl7pPr>
            <a:lvl8pPr marL="1800180" indent="0" algn="ctr">
              <a:buNone/>
              <a:defRPr sz="900"/>
            </a:lvl8pPr>
            <a:lvl9pPr marL="2057348" indent="0" algn="ctr">
              <a:buNone/>
              <a:defRPr sz="900"/>
            </a:lvl9pPr>
          </a:lstStyle>
          <a:p>
            <a:r>
              <a:rPr lang="en-US"/>
              <a:t>Click to edit Master subtitle style</a:t>
            </a:r>
            <a:endParaRPr lang="en-US" dirty="0"/>
          </a:p>
        </p:txBody>
      </p:sp>
    </p:spTree>
    <p:extLst>
      <p:ext uri="{BB962C8B-B14F-4D97-AF65-F5344CB8AC3E}">
        <p14:creationId xmlns:p14="http://schemas.microsoft.com/office/powerpoint/2010/main" val="3741408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3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154BBFA-7AD6-2D46-997F-2DE8F26FEF05}"/>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528"/>
            <a:ext cx="9144000" cy="5140444"/>
          </a:xfrm>
          <a:prstGeom prst="rect">
            <a:avLst/>
          </a:prstGeom>
        </p:spPr>
      </p:pic>
      <p:sp>
        <p:nvSpPr>
          <p:cNvPr id="3" name="Date Placeholder 2">
            <a:extLst>
              <a:ext uri="{FF2B5EF4-FFF2-40B4-BE49-F238E27FC236}">
                <a16:creationId xmlns:a16="http://schemas.microsoft.com/office/drawing/2014/main" id="{1B017C3D-FB76-1F40-9155-DE892C40ED9D}"/>
              </a:ext>
            </a:extLst>
          </p:cNvPr>
          <p:cNvSpPr>
            <a:spLocks noGrp="1"/>
          </p:cNvSpPr>
          <p:nvPr>
            <p:ph type="dt" sz="half" idx="10"/>
          </p:nvPr>
        </p:nvSpPr>
        <p:spPr>
          <a:xfrm>
            <a:off x="498376" y="4767264"/>
            <a:ext cx="1553344" cy="166369"/>
          </a:xfrm>
        </p:spPr>
        <p:txBody>
          <a:bodyPr/>
          <a:lstStyle>
            <a:lvl1pPr>
              <a:defRPr sz="600">
                <a:solidFill>
                  <a:schemeClr val="bg1"/>
                </a:solidFill>
              </a:defRPr>
            </a:lvl1pPr>
          </a:lstStyle>
          <a:p>
            <a:fld id="{6F2054B3-1B05-3E4A-AD73-62F409AA08E6}" type="datetime1">
              <a:rPr lang="en-AU" smtClean="0"/>
              <a:t>31/01/2023</a:t>
            </a:fld>
            <a:endParaRPr lang="en-US" dirty="0"/>
          </a:p>
        </p:txBody>
      </p:sp>
      <p:sp>
        <p:nvSpPr>
          <p:cNvPr id="5" name="Slide Number Placeholder 4">
            <a:extLst>
              <a:ext uri="{FF2B5EF4-FFF2-40B4-BE49-F238E27FC236}">
                <a16:creationId xmlns:a16="http://schemas.microsoft.com/office/drawing/2014/main" id="{CE5710C5-863D-C746-BED0-D67958F7CA86}"/>
              </a:ext>
            </a:extLst>
          </p:cNvPr>
          <p:cNvSpPr>
            <a:spLocks noGrp="1"/>
          </p:cNvSpPr>
          <p:nvPr>
            <p:ph type="sldNum" sz="quarter" idx="12"/>
          </p:nvPr>
        </p:nvSpPr>
        <p:spPr>
          <a:xfrm>
            <a:off x="6660232" y="4779823"/>
            <a:ext cx="2057400" cy="153809"/>
          </a:xfrm>
        </p:spPr>
        <p:txBody>
          <a:bodyPr/>
          <a:lstStyle>
            <a:lvl1pPr>
              <a:defRPr sz="600">
                <a:solidFill>
                  <a:schemeClr val="bg1"/>
                </a:solidFill>
              </a:defRPr>
            </a:lvl1pPr>
          </a:lstStyle>
          <a:p>
            <a:fld id="{E917DE0E-AFB1-41FD-BC35-27DB61CA125F}" type="slidenum">
              <a:rPr lang="en-AU" smtClean="0"/>
              <a:pPr/>
              <a:t>‹#›</a:t>
            </a:fld>
            <a:endParaRPr lang="en-AU" dirty="0"/>
          </a:p>
        </p:txBody>
      </p:sp>
      <p:sp>
        <p:nvSpPr>
          <p:cNvPr id="2" name="Title 1">
            <a:extLst>
              <a:ext uri="{FF2B5EF4-FFF2-40B4-BE49-F238E27FC236}">
                <a16:creationId xmlns:a16="http://schemas.microsoft.com/office/drawing/2014/main" id="{D9586AEF-46F9-804F-BD5F-EF25DFDFD525}"/>
              </a:ext>
            </a:extLst>
          </p:cNvPr>
          <p:cNvSpPr>
            <a:spLocks noGrp="1"/>
          </p:cNvSpPr>
          <p:nvPr>
            <p:ph type="title" hasCustomPrompt="1"/>
          </p:nvPr>
        </p:nvSpPr>
        <p:spPr>
          <a:xfrm>
            <a:off x="464851" y="858772"/>
            <a:ext cx="7886700" cy="1012387"/>
          </a:xfrm>
        </p:spPr>
        <p:txBody>
          <a:bodyPr anchor="t">
            <a:noAutofit/>
          </a:bodyPr>
          <a:lstStyle>
            <a:lvl1pPr>
              <a:defRPr sz="3750">
                <a:solidFill>
                  <a:schemeClr val="bg1"/>
                </a:solidFill>
              </a:defRPr>
            </a:lvl1pPr>
          </a:lstStyle>
          <a:p>
            <a:r>
              <a:rPr lang="en-US" dirty="0"/>
              <a:t>Click to edit </a:t>
            </a:r>
            <a:br>
              <a:rPr lang="en-US" dirty="0"/>
            </a:br>
            <a:r>
              <a:rPr lang="en-US" dirty="0"/>
              <a:t>Master title style</a:t>
            </a:r>
          </a:p>
        </p:txBody>
      </p:sp>
      <p:sp>
        <p:nvSpPr>
          <p:cNvPr id="16" name="Subtitle 2">
            <a:extLst>
              <a:ext uri="{FF2B5EF4-FFF2-40B4-BE49-F238E27FC236}">
                <a16:creationId xmlns:a16="http://schemas.microsoft.com/office/drawing/2014/main" id="{20390C70-3696-9041-A9B2-1C7BE491F967}"/>
              </a:ext>
            </a:extLst>
          </p:cNvPr>
          <p:cNvSpPr>
            <a:spLocks noGrp="1"/>
          </p:cNvSpPr>
          <p:nvPr>
            <p:ph type="subTitle" idx="1"/>
          </p:nvPr>
        </p:nvSpPr>
        <p:spPr>
          <a:xfrm>
            <a:off x="461393" y="1921900"/>
            <a:ext cx="6858000" cy="518294"/>
          </a:xfrm>
        </p:spPr>
        <p:txBody>
          <a:bodyPr/>
          <a:lstStyle>
            <a:lvl1pPr marL="0" indent="0" algn="l">
              <a:buNone/>
              <a:defRPr sz="1350">
                <a:solidFill>
                  <a:schemeClr val="tx1"/>
                </a:solidFill>
              </a:defRPr>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a:t>Click to edit Master subtitle style</a:t>
            </a:r>
            <a:endParaRPr lang="en-US" dirty="0"/>
          </a:p>
        </p:txBody>
      </p:sp>
    </p:spTree>
    <p:extLst>
      <p:ext uri="{BB962C8B-B14F-4D97-AF65-F5344CB8AC3E}">
        <p14:creationId xmlns:p14="http://schemas.microsoft.com/office/powerpoint/2010/main" val="2985818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5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5CCD642-F121-AF47-919B-92CEA275FFE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528"/>
            <a:ext cx="9144000" cy="5140444"/>
          </a:xfrm>
          <a:prstGeom prst="rect">
            <a:avLst/>
          </a:prstGeom>
        </p:spPr>
      </p:pic>
      <p:sp>
        <p:nvSpPr>
          <p:cNvPr id="3" name="Date Placeholder 2">
            <a:extLst>
              <a:ext uri="{FF2B5EF4-FFF2-40B4-BE49-F238E27FC236}">
                <a16:creationId xmlns:a16="http://schemas.microsoft.com/office/drawing/2014/main" id="{1B017C3D-FB76-1F40-9155-DE892C40ED9D}"/>
              </a:ext>
            </a:extLst>
          </p:cNvPr>
          <p:cNvSpPr>
            <a:spLocks noGrp="1"/>
          </p:cNvSpPr>
          <p:nvPr>
            <p:ph type="dt" sz="half" idx="10"/>
          </p:nvPr>
        </p:nvSpPr>
        <p:spPr>
          <a:xfrm>
            <a:off x="498376" y="4767264"/>
            <a:ext cx="1553344" cy="166369"/>
          </a:xfrm>
        </p:spPr>
        <p:txBody>
          <a:bodyPr/>
          <a:lstStyle>
            <a:lvl1pPr>
              <a:defRPr sz="600">
                <a:solidFill>
                  <a:schemeClr val="bg1"/>
                </a:solidFill>
              </a:defRPr>
            </a:lvl1pPr>
          </a:lstStyle>
          <a:p>
            <a:fld id="{0F7A4C23-78A3-1548-B963-E08E78E8A6E7}" type="datetime1">
              <a:rPr lang="en-AU" smtClean="0"/>
              <a:t>31/01/2023</a:t>
            </a:fld>
            <a:endParaRPr lang="en-US" dirty="0"/>
          </a:p>
        </p:txBody>
      </p:sp>
      <p:sp>
        <p:nvSpPr>
          <p:cNvPr id="5" name="Slide Number Placeholder 4">
            <a:extLst>
              <a:ext uri="{FF2B5EF4-FFF2-40B4-BE49-F238E27FC236}">
                <a16:creationId xmlns:a16="http://schemas.microsoft.com/office/drawing/2014/main" id="{CE5710C5-863D-C746-BED0-D67958F7CA86}"/>
              </a:ext>
            </a:extLst>
          </p:cNvPr>
          <p:cNvSpPr>
            <a:spLocks noGrp="1"/>
          </p:cNvSpPr>
          <p:nvPr>
            <p:ph type="sldNum" sz="quarter" idx="12"/>
          </p:nvPr>
        </p:nvSpPr>
        <p:spPr>
          <a:xfrm>
            <a:off x="6660232" y="4779823"/>
            <a:ext cx="2057400" cy="153809"/>
          </a:xfrm>
        </p:spPr>
        <p:txBody>
          <a:bodyPr/>
          <a:lstStyle>
            <a:lvl1pPr>
              <a:defRPr sz="600">
                <a:solidFill>
                  <a:schemeClr val="bg1"/>
                </a:solidFill>
              </a:defRPr>
            </a:lvl1pPr>
          </a:lstStyle>
          <a:p>
            <a:fld id="{E917DE0E-AFB1-41FD-BC35-27DB61CA125F}" type="slidenum">
              <a:rPr lang="en-AU" smtClean="0"/>
              <a:pPr/>
              <a:t>‹#›</a:t>
            </a:fld>
            <a:endParaRPr lang="en-AU" dirty="0"/>
          </a:p>
        </p:txBody>
      </p:sp>
      <p:sp>
        <p:nvSpPr>
          <p:cNvPr id="2" name="Title 1">
            <a:extLst>
              <a:ext uri="{FF2B5EF4-FFF2-40B4-BE49-F238E27FC236}">
                <a16:creationId xmlns:a16="http://schemas.microsoft.com/office/drawing/2014/main" id="{D9586AEF-46F9-804F-BD5F-EF25DFDFD525}"/>
              </a:ext>
            </a:extLst>
          </p:cNvPr>
          <p:cNvSpPr>
            <a:spLocks noGrp="1"/>
          </p:cNvSpPr>
          <p:nvPr>
            <p:ph type="title" hasCustomPrompt="1"/>
          </p:nvPr>
        </p:nvSpPr>
        <p:spPr>
          <a:xfrm>
            <a:off x="464851" y="2571750"/>
            <a:ext cx="7886700" cy="1012387"/>
          </a:xfrm>
        </p:spPr>
        <p:txBody>
          <a:bodyPr anchor="t">
            <a:noAutofit/>
          </a:bodyPr>
          <a:lstStyle>
            <a:lvl1pPr>
              <a:defRPr sz="3750">
                <a:solidFill>
                  <a:schemeClr val="bg1"/>
                </a:solidFill>
              </a:defRPr>
            </a:lvl1pPr>
          </a:lstStyle>
          <a:p>
            <a:r>
              <a:rPr lang="en-US" dirty="0"/>
              <a:t>Click to edit </a:t>
            </a:r>
            <a:br>
              <a:rPr lang="en-US" dirty="0"/>
            </a:br>
            <a:r>
              <a:rPr lang="en-US" dirty="0"/>
              <a:t>Master title style</a:t>
            </a:r>
          </a:p>
        </p:txBody>
      </p:sp>
      <p:sp>
        <p:nvSpPr>
          <p:cNvPr id="16" name="Subtitle 2">
            <a:extLst>
              <a:ext uri="{FF2B5EF4-FFF2-40B4-BE49-F238E27FC236}">
                <a16:creationId xmlns:a16="http://schemas.microsoft.com/office/drawing/2014/main" id="{20390C70-3696-9041-A9B2-1C7BE491F967}"/>
              </a:ext>
            </a:extLst>
          </p:cNvPr>
          <p:cNvSpPr>
            <a:spLocks noGrp="1"/>
          </p:cNvSpPr>
          <p:nvPr>
            <p:ph type="subTitle" idx="1"/>
          </p:nvPr>
        </p:nvSpPr>
        <p:spPr>
          <a:xfrm>
            <a:off x="461393" y="3651127"/>
            <a:ext cx="6858000" cy="518294"/>
          </a:xfrm>
        </p:spPr>
        <p:txBody>
          <a:bodyPr/>
          <a:lstStyle>
            <a:lvl1pPr marL="0" indent="0" algn="l">
              <a:buNone/>
              <a:defRPr sz="1350">
                <a:solidFill>
                  <a:schemeClr val="bg1"/>
                </a:solidFill>
              </a:defRPr>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a:t>Click to edit Master subtitle style</a:t>
            </a:r>
            <a:endParaRPr lang="en-US" dirty="0"/>
          </a:p>
        </p:txBody>
      </p:sp>
    </p:spTree>
    <p:extLst>
      <p:ext uri="{BB962C8B-B14F-4D97-AF65-F5344CB8AC3E}">
        <p14:creationId xmlns:p14="http://schemas.microsoft.com/office/powerpoint/2010/main" val="1002120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4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935BBB0-04EB-BF4C-9C52-1408E60E8E6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5608"/>
            <a:ext cx="9144000" cy="5140444"/>
          </a:xfrm>
          <a:prstGeom prst="rect">
            <a:avLst/>
          </a:prstGeom>
        </p:spPr>
      </p:pic>
      <p:sp>
        <p:nvSpPr>
          <p:cNvPr id="3" name="Date Placeholder 2">
            <a:extLst>
              <a:ext uri="{FF2B5EF4-FFF2-40B4-BE49-F238E27FC236}">
                <a16:creationId xmlns:a16="http://schemas.microsoft.com/office/drawing/2014/main" id="{1B017C3D-FB76-1F40-9155-DE892C40ED9D}"/>
              </a:ext>
            </a:extLst>
          </p:cNvPr>
          <p:cNvSpPr>
            <a:spLocks noGrp="1"/>
          </p:cNvSpPr>
          <p:nvPr>
            <p:ph type="dt" sz="half" idx="10"/>
          </p:nvPr>
        </p:nvSpPr>
        <p:spPr>
          <a:xfrm>
            <a:off x="498376" y="4767264"/>
            <a:ext cx="1553344" cy="166369"/>
          </a:xfrm>
        </p:spPr>
        <p:txBody>
          <a:bodyPr/>
          <a:lstStyle>
            <a:lvl1pPr>
              <a:defRPr sz="600">
                <a:solidFill>
                  <a:schemeClr val="bg1"/>
                </a:solidFill>
              </a:defRPr>
            </a:lvl1pPr>
          </a:lstStyle>
          <a:p>
            <a:fld id="{CE897466-A166-E94D-8290-0F9CE4F0270F}" type="datetime1">
              <a:rPr lang="en-AU" smtClean="0"/>
              <a:t>31/01/2023</a:t>
            </a:fld>
            <a:endParaRPr lang="en-US" dirty="0"/>
          </a:p>
        </p:txBody>
      </p:sp>
      <p:sp>
        <p:nvSpPr>
          <p:cNvPr id="5" name="Slide Number Placeholder 4">
            <a:extLst>
              <a:ext uri="{FF2B5EF4-FFF2-40B4-BE49-F238E27FC236}">
                <a16:creationId xmlns:a16="http://schemas.microsoft.com/office/drawing/2014/main" id="{CE5710C5-863D-C746-BED0-D67958F7CA86}"/>
              </a:ext>
            </a:extLst>
          </p:cNvPr>
          <p:cNvSpPr>
            <a:spLocks noGrp="1"/>
          </p:cNvSpPr>
          <p:nvPr>
            <p:ph type="sldNum" sz="quarter" idx="12"/>
          </p:nvPr>
        </p:nvSpPr>
        <p:spPr>
          <a:xfrm>
            <a:off x="6660232" y="4779823"/>
            <a:ext cx="2057400" cy="153809"/>
          </a:xfrm>
        </p:spPr>
        <p:txBody>
          <a:bodyPr/>
          <a:lstStyle>
            <a:lvl1pPr>
              <a:defRPr sz="600">
                <a:solidFill>
                  <a:schemeClr val="bg1"/>
                </a:solidFill>
              </a:defRPr>
            </a:lvl1pPr>
          </a:lstStyle>
          <a:p>
            <a:fld id="{E917DE0E-AFB1-41FD-BC35-27DB61CA125F}" type="slidenum">
              <a:rPr lang="en-AU" smtClean="0"/>
              <a:pPr/>
              <a:t>‹#›</a:t>
            </a:fld>
            <a:endParaRPr lang="en-AU" dirty="0"/>
          </a:p>
        </p:txBody>
      </p:sp>
      <p:sp>
        <p:nvSpPr>
          <p:cNvPr id="2" name="Title 1">
            <a:extLst>
              <a:ext uri="{FF2B5EF4-FFF2-40B4-BE49-F238E27FC236}">
                <a16:creationId xmlns:a16="http://schemas.microsoft.com/office/drawing/2014/main" id="{D9586AEF-46F9-804F-BD5F-EF25DFDFD525}"/>
              </a:ext>
            </a:extLst>
          </p:cNvPr>
          <p:cNvSpPr>
            <a:spLocks noGrp="1"/>
          </p:cNvSpPr>
          <p:nvPr>
            <p:ph type="title" hasCustomPrompt="1"/>
          </p:nvPr>
        </p:nvSpPr>
        <p:spPr>
          <a:xfrm>
            <a:off x="464851" y="2776666"/>
            <a:ext cx="7886700" cy="1012387"/>
          </a:xfrm>
        </p:spPr>
        <p:txBody>
          <a:bodyPr anchor="t">
            <a:noAutofit/>
          </a:bodyPr>
          <a:lstStyle>
            <a:lvl1pPr>
              <a:defRPr sz="3750">
                <a:solidFill>
                  <a:schemeClr val="bg1"/>
                </a:solidFill>
              </a:defRPr>
            </a:lvl1pPr>
          </a:lstStyle>
          <a:p>
            <a:r>
              <a:rPr lang="en-US" dirty="0"/>
              <a:t>Click to edit </a:t>
            </a:r>
            <a:br>
              <a:rPr lang="en-US" dirty="0"/>
            </a:br>
            <a:r>
              <a:rPr lang="en-US" dirty="0"/>
              <a:t>Master title style</a:t>
            </a:r>
          </a:p>
        </p:txBody>
      </p:sp>
      <p:sp>
        <p:nvSpPr>
          <p:cNvPr id="16" name="Subtitle 2">
            <a:extLst>
              <a:ext uri="{FF2B5EF4-FFF2-40B4-BE49-F238E27FC236}">
                <a16:creationId xmlns:a16="http://schemas.microsoft.com/office/drawing/2014/main" id="{20390C70-3696-9041-A9B2-1C7BE491F967}"/>
              </a:ext>
            </a:extLst>
          </p:cNvPr>
          <p:cNvSpPr>
            <a:spLocks noGrp="1"/>
          </p:cNvSpPr>
          <p:nvPr>
            <p:ph type="subTitle" idx="1"/>
          </p:nvPr>
        </p:nvSpPr>
        <p:spPr>
          <a:xfrm>
            <a:off x="461393" y="3889235"/>
            <a:ext cx="6858000" cy="518294"/>
          </a:xfrm>
        </p:spPr>
        <p:txBody>
          <a:bodyPr/>
          <a:lstStyle>
            <a:lvl1pPr marL="0" indent="0" algn="l">
              <a:buNone/>
              <a:defRPr sz="1350">
                <a:solidFill>
                  <a:schemeClr val="bg1"/>
                </a:solidFill>
              </a:defRPr>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a:t>Click to edit Master subtitle style</a:t>
            </a:r>
            <a:endParaRPr lang="en-US" dirty="0"/>
          </a:p>
        </p:txBody>
      </p:sp>
    </p:spTree>
    <p:extLst>
      <p:ext uri="{BB962C8B-B14F-4D97-AF65-F5344CB8AC3E}">
        <p14:creationId xmlns:p14="http://schemas.microsoft.com/office/powerpoint/2010/main" val="2514450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45A66EF-337E-AD48-996E-94977548EA7C}"/>
              </a:ext>
            </a:extLst>
          </p:cNvPr>
          <p:cNvSpPr/>
          <p:nvPr userDrawn="1"/>
        </p:nvSpPr>
        <p:spPr>
          <a:xfrm>
            <a:off x="0" y="0"/>
            <a:ext cx="9144000" cy="523097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Title 1">
            <a:extLst>
              <a:ext uri="{FF2B5EF4-FFF2-40B4-BE49-F238E27FC236}">
                <a16:creationId xmlns:a16="http://schemas.microsoft.com/office/drawing/2014/main" id="{D9586AEF-46F9-804F-BD5F-EF25DFDFD525}"/>
              </a:ext>
            </a:extLst>
          </p:cNvPr>
          <p:cNvSpPr>
            <a:spLocks noGrp="1"/>
          </p:cNvSpPr>
          <p:nvPr>
            <p:ph type="title" hasCustomPrompt="1"/>
          </p:nvPr>
        </p:nvSpPr>
        <p:spPr>
          <a:xfrm>
            <a:off x="464851" y="1392444"/>
            <a:ext cx="7886700" cy="1012387"/>
          </a:xfrm>
        </p:spPr>
        <p:txBody>
          <a:bodyPr anchor="t">
            <a:noAutofit/>
          </a:bodyPr>
          <a:lstStyle>
            <a:lvl1pPr>
              <a:defRPr sz="3750">
                <a:solidFill>
                  <a:schemeClr val="tx2"/>
                </a:solidFill>
              </a:defRPr>
            </a:lvl1pPr>
          </a:lstStyle>
          <a:p>
            <a:r>
              <a:rPr lang="en-US" dirty="0"/>
              <a:t>Click to edit </a:t>
            </a:r>
            <a:br>
              <a:rPr lang="en-US" dirty="0"/>
            </a:br>
            <a:r>
              <a:rPr lang="en-US" dirty="0"/>
              <a:t>Master title style</a:t>
            </a:r>
          </a:p>
        </p:txBody>
      </p:sp>
      <p:sp>
        <p:nvSpPr>
          <p:cNvPr id="4" name="Footer Placeholder 3">
            <a:extLst>
              <a:ext uri="{FF2B5EF4-FFF2-40B4-BE49-F238E27FC236}">
                <a16:creationId xmlns:a16="http://schemas.microsoft.com/office/drawing/2014/main" id="{41DDE6EB-B3B4-2449-867A-146FADF0C827}"/>
              </a:ext>
            </a:extLst>
          </p:cNvPr>
          <p:cNvSpPr>
            <a:spLocks noGrp="1"/>
          </p:cNvSpPr>
          <p:nvPr>
            <p:ph type="ftr" sz="quarter" idx="11"/>
          </p:nvPr>
        </p:nvSpPr>
        <p:spPr>
          <a:xfrm>
            <a:off x="1619672" y="4767264"/>
            <a:ext cx="3919314" cy="166369"/>
          </a:xfrm>
        </p:spPr>
        <p:txBody>
          <a:bodyPr/>
          <a:lstStyle>
            <a:lvl1pPr algn="l">
              <a:defRPr>
                <a:solidFill>
                  <a:schemeClr val="tx2"/>
                </a:solidFill>
              </a:defRPr>
            </a:lvl1pPr>
          </a:lstStyle>
          <a:p>
            <a:r>
              <a:rPr lang="en-AU" dirty="0"/>
              <a:t>Sydney Water PowerPoint template</a:t>
            </a:r>
          </a:p>
        </p:txBody>
      </p:sp>
      <p:sp>
        <p:nvSpPr>
          <p:cNvPr id="5" name="Slide Number Placeholder 4">
            <a:extLst>
              <a:ext uri="{FF2B5EF4-FFF2-40B4-BE49-F238E27FC236}">
                <a16:creationId xmlns:a16="http://schemas.microsoft.com/office/drawing/2014/main" id="{CE5710C5-863D-C746-BED0-D67958F7CA86}"/>
              </a:ext>
            </a:extLst>
          </p:cNvPr>
          <p:cNvSpPr>
            <a:spLocks noGrp="1"/>
          </p:cNvSpPr>
          <p:nvPr>
            <p:ph type="sldNum" sz="quarter" idx="12"/>
          </p:nvPr>
        </p:nvSpPr>
        <p:spPr>
          <a:xfrm>
            <a:off x="6660232" y="4779823"/>
            <a:ext cx="2057400" cy="153809"/>
          </a:xfrm>
        </p:spPr>
        <p:txBody>
          <a:bodyPr/>
          <a:lstStyle>
            <a:lvl1pPr>
              <a:defRPr sz="600">
                <a:solidFill>
                  <a:schemeClr val="tx2"/>
                </a:solidFill>
              </a:defRPr>
            </a:lvl1pPr>
          </a:lstStyle>
          <a:p>
            <a:fld id="{E917DE0E-AFB1-41FD-BC35-27DB61CA125F}" type="slidenum">
              <a:rPr lang="en-AU" smtClean="0"/>
              <a:pPr/>
              <a:t>‹#›</a:t>
            </a:fld>
            <a:endParaRPr lang="en-AU" dirty="0"/>
          </a:p>
        </p:txBody>
      </p:sp>
      <p:sp>
        <p:nvSpPr>
          <p:cNvPr id="16" name="Subtitle 2">
            <a:extLst>
              <a:ext uri="{FF2B5EF4-FFF2-40B4-BE49-F238E27FC236}">
                <a16:creationId xmlns:a16="http://schemas.microsoft.com/office/drawing/2014/main" id="{20390C70-3696-9041-A9B2-1C7BE491F967}"/>
              </a:ext>
            </a:extLst>
          </p:cNvPr>
          <p:cNvSpPr>
            <a:spLocks noGrp="1"/>
          </p:cNvSpPr>
          <p:nvPr>
            <p:ph type="subTitle" idx="1"/>
          </p:nvPr>
        </p:nvSpPr>
        <p:spPr>
          <a:xfrm>
            <a:off x="461393" y="2545890"/>
            <a:ext cx="6858000" cy="518294"/>
          </a:xfrm>
        </p:spPr>
        <p:txBody>
          <a:bodyPr/>
          <a:lstStyle>
            <a:lvl1pPr marL="0" indent="0" algn="l">
              <a:buNone/>
              <a:defRPr sz="1350">
                <a:solidFill>
                  <a:schemeClr val="bg1"/>
                </a:solidFill>
              </a:defRPr>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a:t>Click to edit Master subtitle style</a:t>
            </a:r>
            <a:endParaRPr lang="en-US" dirty="0"/>
          </a:p>
        </p:txBody>
      </p:sp>
      <p:pic>
        <p:nvPicPr>
          <p:cNvPr id="9" name="Picture 8">
            <a:extLst>
              <a:ext uri="{FF2B5EF4-FFF2-40B4-BE49-F238E27FC236}">
                <a16:creationId xmlns:a16="http://schemas.microsoft.com/office/drawing/2014/main" id="{3885FEAC-4A0E-0F44-B43C-CD855630F3E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31394" y="4320206"/>
            <a:ext cx="972856" cy="360099"/>
          </a:xfrm>
          <a:prstGeom prst="rect">
            <a:avLst/>
          </a:prstGeom>
        </p:spPr>
      </p:pic>
      <p:sp>
        <p:nvSpPr>
          <p:cNvPr id="10" name="Date Placeholder 2">
            <a:extLst>
              <a:ext uri="{FF2B5EF4-FFF2-40B4-BE49-F238E27FC236}">
                <a16:creationId xmlns:a16="http://schemas.microsoft.com/office/drawing/2014/main" id="{8A55FC50-63A5-FD46-A064-6AC9FFA7A8FD}"/>
              </a:ext>
            </a:extLst>
          </p:cNvPr>
          <p:cNvSpPr>
            <a:spLocks noGrp="1"/>
          </p:cNvSpPr>
          <p:nvPr>
            <p:ph type="dt" sz="half" idx="13"/>
          </p:nvPr>
        </p:nvSpPr>
        <p:spPr>
          <a:xfrm>
            <a:off x="463094" y="4776491"/>
            <a:ext cx="1043445" cy="157142"/>
          </a:xfrm>
          <a:noFill/>
        </p:spPr>
        <p:txBody>
          <a:bodyPr/>
          <a:lstStyle>
            <a:lvl1pPr>
              <a:defRPr sz="600">
                <a:solidFill>
                  <a:schemeClr val="tx1"/>
                </a:solidFill>
              </a:defRPr>
            </a:lvl1pPr>
          </a:lstStyle>
          <a:p>
            <a:fld id="{144326A2-96CF-C249-A248-A81A4596DA19}" type="datetime1">
              <a:rPr lang="en-AU" smtClean="0"/>
              <a:t>31/01/2023</a:t>
            </a:fld>
            <a:endParaRPr lang="en-US" dirty="0"/>
          </a:p>
        </p:txBody>
      </p:sp>
    </p:spTree>
    <p:extLst>
      <p:ext uri="{BB962C8B-B14F-4D97-AF65-F5344CB8AC3E}">
        <p14:creationId xmlns:p14="http://schemas.microsoft.com/office/powerpoint/2010/main" val="2343081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1_Section header">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45A66EF-337E-AD48-996E-94977548EA7C}"/>
              </a:ext>
            </a:extLst>
          </p:cNvPr>
          <p:cNvSpPr/>
          <p:nvPr userDrawn="1"/>
        </p:nvSpPr>
        <p:spPr>
          <a:xfrm>
            <a:off x="0" y="0"/>
            <a:ext cx="9144000" cy="51435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Title 1">
            <a:extLst>
              <a:ext uri="{FF2B5EF4-FFF2-40B4-BE49-F238E27FC236}">
                <a16:creationId xmlns:a16="http://schemas.microsoft.com/office/drawing/2014/main" id="{D9586AEF-46F9-804F-BD5F-EF25DFDFD525}"/>
              </a:ext>
            </a:extLst>
          </p:cNvPr>
          <p:cNvSpPr>
            <a:spLocks noGrp="1"/>
          </p:cNvSpPr>
          <p:nvPr>
            <p:ph type="title" hasCustomPrompt="1"/>
          </p:nvPr>
        </p:nvSpPr>
        <p:spPr>
          <a:xfrm>
            <a:off x="464851" y="1392444"/>
            <a:ext cx="7886700" cy="1012387"/>
          </a:xfrm>
        </p:spPr>
        <p:txBody>
          <a:bodyPr anchor="t">
            <a:noAutofit/>
          </a:bodyPr>
          <a:lstStyle>
            <a:lvl1pPr>
              <a:defRPr sz="3750">
                <a:solidFill>
                  <a:schemeClr val="tx2"/>
                </a:solidFill>
              </a:defRPr>
            </a:lvl1pPr>
          </a:lstStyle>
          <a:p>
            <a:r>
              <a:rPr lang="en-US" dirty="0"/>
              <a:t>Click to edit </a:t>
            </a:r>
            <a:br>
              <a:rPr lang="en-US" dirty="0"/>
            </a:br>
            <a:r>
              <a:rPr lang="en-US" dirty="0"/>
              <a:t>Master title style</a:t>
            </a:r>
          </a:p>
        </p:txBody>
      </p:sp>
      <p:sp>
        <p:nvSpPr>
          <p:cNvPr id="5" name="Slide Number Placeholder 4">
            <a:extLst>
              <a:ext uri="{FF2B5EF4-FFF2-40B4-BE49-F238E27FC236}">
                <a16:creationId xmlns:a16="http://schemas.microsoft.com/office/drawing/2014/main" id="{CE5710C5-863D-C746-BED0-D67958F7CA86}"/>
              </a:ext>
            </a:extLst>
          </p:cNvPr>
          <p:cNvSpPr>
            <a:spLocks noGrp="1"/>
          </p:cNvSpPr>
          <p:nvPr>
            <p:ph type="sldNum" sz="quarter" idx="12"/>
          </p:nvPr>
        </p:nvSpPr>
        <p:spPr>
          <a:xfrm>
            <a:off x="6660232" y="4779823"/>
            <a:ext cx="2057400" cy="153809"/>
          </a:xfrm>
        </p:spPr>
        <p:txBody>
          <a:bodyPr/>
          <a:lstStyle>
            <a:lvl1pPr>
              <a:defRPr sz="600">
                <a:solidFill>
                  <a:schemeClr val="tx2"/>
                </a:solidFill>
              </a:defRPr>
            </a:lvl1pPr>
          </a:lstStyle>
          <a:p>
            <a:fld id="{E917DE0E-AFB1-41FD-BC35-27DB61CA125F}" type="slidenum">
              <a:rPr lang="en-AU" smtClean="0"/>
              <a:pPr/>
              <a:t>‹#›</a:t>
            </a:fld>
            <a:endParaRPr lang="en-AU" dirty="0"/>
          </a:p>
        </p:txBody>
      </p:sp>
      <p:sp>
        <p:nvSpPr>
          <p:cNvPr id="16" name="Subtitle 2">
            <a:extLst>
              <a:ext uri="{FF2B5EF4-FFF2-40B4-BE49-F238E27FC236}">
                <a16:creationId xmlns:a16="http://schemas.microsoft.com/office/drawing/2014/main" id="{20390C70-3696-9041-A9B2-1C7BE491F967}"/>
              </a:ext>
            </a:extLst>
          </p:cNvPr>
          <p:cNvSpPr>
            <a:spLocks noGrp="1"/>
          </p:cNvSpPr>
          <p:nvPr>
            <p:ph type="subTitle" idx="1"/>
          </p:nvPr>
        </p:nvSpPr>
        <p:spPr>
          <a:xfrm>
            <a:off x="461393" y="2545890"/>
            <a:ext cx="6858000" cy="518294"/>
          </a:xfrm>
        </p:spPr>
        <p:txBody>
          <a:bodyPr/>
          <a:lstStyle>
            <a:lvl1pPr marL="0" indent="0" algn="l">
              <a:buNone/>
              <a:defRPr sz="1350">
                <a:solidFill>
                  <a:schemeClr val="bg1"/>
                </a:solidFill>
              </a:defRPr>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a:t>Click to edit Master subtitle style</a:t>
            </a:r>
            <a:endParaRPr lang="en-US" dirty="0"/>
          </a:p>
        </p:txBody>
      </p:sp>
      <p:sp>
        <p:nvSpPr>
          <p:cNvPr id="9" name="Footer Placeholder 3">
            <a:extLst>
              <a:ext uri="{FF2B5EF4-FFF2-40B4-BE49-F238E27FC236}">
                <a16:creationId xmlns:a16="http://schemas.microsoft.com/office/drawing/2014/main" id="{E6CCD83D-BE0D-704C-B42E-783822D21DDB}"/>
              </a:ext>
            </a:extLst>
          </p:cNvPr>
          <p:cNvSpPr>
            <a:spLocks noGrp="1"/>
          </p:cNvSpPr>
          <p:nvPr>
            <p:ph type="ftr" sz="quarter" idx="11"/>
          </p:nvPr>
        </p:nvSpPr>
        <p:spPr>
          <a:xfrm>
            <a:off x="1619672" y="4767264"/>
            <a:ext cx="3919314" cy="166369"/>
          </a:xfrm>
        </p:spPr>
        <p:txBody>
          <a:bodyPr/>
          <a:lstStyle>
            <a:lvl1pPr algn="l">
              <a:defRPr>
                <a:solidFill>
                  <a:schemeClr val="tx2"/>
                </a:solidFill>
              </a:defRPr>
            </a:lvl1pPr>
          </a:lstStyle>
          <a:p>
            <a:r>
              <a:rPr lang="en-AU" dirty="0"/>
              <a:t>Sydney Water PowerPoint template</a:t>
            </a:r>
          </a:p>
        </p:txBody>
      </p:sp>
      <p:sp>
        <p:nvSpPr>
          <p:cNvPr id="10" name="Date Placeholder 2">
            <a:extLst>
              <a:ext uri="{FF2B5EF4-FFF2-40B4-BE49-F238E27FC236}">
                <a16:creationId xmlns:a16="http://schemas.microsoft.com/office/drawing/2014/main" id="{D217BEAD-6A63-AD42-991B-76E0C79EDBC2}"/>
              </a:ext>
            </a:extLst>
          </p:cNvPr>
          <p:cNvSpPr>
            <a:spLocks noGrp="1"/>
          </p:cNvSpPr>
          <p:nvPr>
            <p:ph type="dt" sz="half" idx="13"/>
          </p:nvPr>
        </p:nvSpPr>
        <p:spPr>
          <a:xfrm>
            <a:off x="463094" y="4776491"/>
            <a:ext cx="1043445" cy="157142"/>
          </a:xfrm>
          <a:noFill/>
        </p:spPr>
        <p:txBody>
          <a:bodyPr/>
          <a:lstStyle>
            <a:lvl1pPr>
              <a:defRPr sz="600">
                <a:solidFill>
                  <a:schemeClr val="tx1"/>
                </a:solidFill>
              </a:defRPr>
            </a:lvl1pPr>
          </a:lstStyle>
          <a:p>
            <a:fld id="{8D9FD36B-F23C-654C-A402-E3BD4979E4E5}" type="datetime1">
              <a:rPr lang="en-AU" smtClean="0"/>
              <a:t>31/01/2023</a:t>
            </a:fld>
            <a:endParaRPr lang="en-US" dirty="0"/>
          </a:p>
        </p:txBody>
      </p:sp>
      <p:pic>
        <p:nvPicPr>
          <p:cNvPr id="11" name="Picture 10">
            <a:extLst>
              <a:ext uri="{FF2B5EF4-FFF2-40B4-BE49-F238E27FC236}">
                <a16:creationId xmlns:a16="http://schemas.microsoft.com/office/drawing/2014/main" id="{25E30FB3-DE6F-9F49-8329-DCFDF2C44C8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31394" y="4320206"/>
            <a:ext cx="972856" cy="360099"/>
          </a:xfrm>
          <a:prstGeom prst="rect">
            <a:avLst/>
          </a:prstGeom>
        </p:spPr>
      </p:pic>
    </p:spTree>
    <p:extLst>
      <p:ext uri="{BB962C8B-B14F-4D97-AF65-F5344CB8AC3E}">
        <p14:creationId xmlns:p14="http://schemas.microsoft.com/office/powerpoint/2010/main" val="2361803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2_Section header">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45A66EF-337E-AD48-996E-94977548EA7C}"/>
              </a:ext>
            </a:extLst>
          </p:cNvPr>
          <p:cNvSpPr/>
          <p:nvPr userDrawn="1"/>
        </p:nvSpPr>
        <p:spPr>
          <a:xfrm>
            <a:off x="0" y="0"/>
            <a:ext cx="9144000" cy="516367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Title 1">
            <a:extLst>
              <a:ext uri="{FF2B5EF4-FFF2-40B4-BE49-F238E27FC236}">
                <a16:creationId xmlns:a16="http://schemas.microsoft.com/office/drawing/2014/main" id="{D9586AEF-46F9-804F-BD5F-EF25DFDFD525}"/>
              </a:ext>
            </a:extLst>
          </p:cNvPr>
          <p:cNvSpPr>
            <a:spLocks noGrp="1"/>
          </p:cNvSpPr>
          <p:nvPr>
            <p:ph type="title" hasCustomPrompt="1"/>
          </p:nvPr>
        </p:nvSpPr>
        <p:spPr>
          <a:xfrm>
            <a:off x="464851" y="1392444"/>
            <a:ext cx="7886700" cy="1012387"/>
          </a:xfrm>
        </p:spPr>
        <p:txBody>
          <a:bodyPr anchor="t">
            <a:noAutofit/>
          </a:bodyPr>
          <a:lstStyle>
            <a:lvl1pPr>
              <a:defRPr sz="3750">
                <a:solidFill>
                  <a:schemeClr val="tx2"/>
                </a:solidFill>
              </a:defRPr>
            </a:lvl1pPr>
          </a:lstStyle>
          <a:p>
            <a:r>
              <a:rPr lang="en-US" dirty="0"/>
              <a:t>Click to edit </a:t>
            </a:r>
            <a:br>
              <a:rPr lang="en-US" dirty="0"/>
            </a:br>
            <a:r>
              <a:rPr lang="en-US" dirty="0"/>
              <a:t>Master title style</a:t>
            </a:r>
          </a:p>
        </p:txBody>
      </p:sp>
      <p:sp>
        <p:nvSpPr>
          <p:cNvPr id="5" name="Slide Number Placeholder 4">
            <a:extLst>
              <a:ext uri="{FF2B5EF4-FFF2-40B4-BE49-F238E27FC236}">
                <a16:creationId xmlns:a16="http://schemas.microsoft.com/office/drawing/2014/main" id="{CE5710C5-863D-C746-BED0-D67958F7CA86}"/>
              </a:ext>
            </a:extLst>
          </p:cNvPr>
          <p:cNvSpPr>
            <a:spLocks noGrp="1"/>
          </p:cNvSpPr>
          <p:nvPr>
            <p:ph type="sldNum" sz="quarter" idx="12"/>
          </p:nvPr>
        </p:nvSpPr>
        <p:spPr>
          <a:xfrm>
            <a:off x="6660232" y="4779823"/>
            <a:ext cx="2057400" cy="153809"/>
          </a:xfrm>
        </p:spPr>
        <p:txBody>
          <a:bodyPr/>
          <a:lstStyle>
            <a:lvl1pPr>
              <a:defRPr sz="600">
                <a:solidFill>
                  <a:schemeClr val="tx2"/>
                </a:solidFill>
              </a:defRPr>
            </a:lvl1pPr>
          </a:lstStyle>
          <a:p>
            <a:fld id="{E917DE0E-AFB1-41FD-BC35-27DB61CA125F}" type="slidenum">
              <a:rPr lang="en-AU" smtClean="0"/>
              <a:pPr/>
              <a:t>‹#›</a:t>
            </a:fld>
            <a:endParaRPr lang="en-AU" dirty="0"/>
          </a:p>
        </p:txBody>
      </p:sp>
      <p:sp>
        <p:nvSpPr>
          <p:cNvPr id="16" name="Subtitle 2">
            <a:extLst>
              <a:ext uri="{FF2B5EF4-FFF2-40B4-BE49-F238E27FC236}">
                <a16:creationId xmlns:a16="http://schemas.microsoft.com/office/drawing/2014/main" id="{20390C70-3696-9041-A9B2-1C7BE491F967}"/>
              </a:ext>
            </a:extLst>
          </p:cNvPr>
          <p:cNvSpPr>
            <a:spLocks noGrp="1"/>
          </p:cNvSpPr>
          <p:nvPr>
            <p:ph type="subTitle" idx="1"/>
          </p:nvPr>
        </p:nvSpPr>
        <p:spPr>
          <a:xfrm>
            <a:off x="461393" y="2545890"/>
            <a:ext cx="6858000" cy="518294"/>
          </a:xfrm>
        </p:spPr>
        <p:txBody>
          <a:bodyPr/>
          <a:lstStyle>
            <a:lvl1pPr marL="0" indent="0" algn="l">
              <a:buNone/>
              <a:defRPr sz="1350">
                <a:solidFill>
                  <a:schemeClr val="tx1"/>
                </a:solidFill>
              </a:defRPr>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a:t>Click to edit Master subtitle style</a:t>
            </a:r>
            <a:endParaRPr lang="en-US" dirty="0"/>
          </a:p>
        </p:txBody>
      </p:sp>
      <p:sp>
        <p:nvSpPr>
          <p:cNvPr id="9" name="Footer Placeholder 3">
            <a:extLst>
              <a:ext uri="{FF2B5EF4-FFF2-40B4-BE49-F238E27FC236}">
                <a16:creationId xmlns:a16="http://schemas.microsoft.com/office/drawing/2014/main" id="{A65F390E-9E37-E742-9A15-0CEE3BA44AB0}"/>
              </a:ext>
            </a:extLst>
          </p:cNvPr>
          <p:cNvSpPr>
            <a:spLocks noGrp="1"/>
          </p:cNvSpPr>
          <p:nvPr>
            <p:ph type="ftr" sz="quarter" idx="11"/>
          </p:nvPr>
        </p:nvSpPr>
        <p:spPr>
          <a:xfrm>
            <a:off x="1619672" y="4767264"/>
            <a:ext cx="3919314" cy="166369"/>
          </a:xfrm>
        </p:spPr>
        <p:txBody>
          <a:bodyPr/>
          <a:lstStyle>
            <a:lvl1pPr algn="l">
              <a:defRPr>
                <a:solidFill>
                  <a:schemeClr val="tx2"/>
                </a:solidFill>
              </a:defRPr>
            </a:lvl1pPr>
          </a:lstStyle>
          <a:p>
            <a:r>
              <a:rPr lang="en-AU" dirty="0"/>
              <a:t>Sydney Water PowerPoint template</a:t>
            </a:r>
          </a:p>
        </p:txBody>
      </p:sp>
      <p:sp>
        <p:nvSpPr>
          <p:cNvPr id="10" name="Date Placeholder 2">
            <a:extLst>
              <a:ext uri="{FF2B5EF4-FFF2-40B4-BE49-F238E27FC236}">
                <a16:creationId xmlns:a16="http://schemas.microsoft.com/office/drawing/2014/main" id="{DF662FCB-07FC-384D-BB42-DAAEAB7BB2D2}"/>
              </a:ext>
            </a:extLst>
          </p:cNvPr>
          <p:cNvSpPr>
            <a:spLocks noGrp="1"/>
          </p:cNvSpPr>
          <p:nvPr>
            <p:ph type="dt" sz="half" idx="13"/>
          </p:nvPr>
        </p:nvSpPr>
        <p:spPr>
          <a:xfrm>
            <a:off x="463094" y="4776491"/>
            <a:ext cx="1043445" cy="157142"/>
          </a:xfrm>
          <a:noFill/>
        </p:spPr>
        <p:txBody>
          <a:bodyPr/>
          <a:lstStyle>
            <a:lvl1pPr>
              <a:defRPr sz="600">
                <a:solidFill>
                  <a:schemeClr val="tx1"/>
                </a:solidFill>
              </a:defRPr>
            </a:lvl1pPr>
          </a:lstStyle>
          <a:p>
            <a:fld id="{F81AD61C-1EE2-1B46-B3D8-668513549CA3}" type="datetime1">
              <a:rPr lang="en-AU" smtClean="0"/>
              <a:t>31/01/2023</a:t>
            </a:fld>
            <a:endParaRPr lang="en-US" dirty="0"/>
          </a:p>
        </p:txBody>
      </p:sp>
      <p:pic>
        <p:nvPicPr>
          <p:cNvPr id="11" name="Picture 10">
            <a:extLst>
              <a:ext uri="{FF2B5EF4-FFF2-40B4-BE49-F238E27FC236}">
                <a16:creationId xmlns:a16="http://schemas.microsoft.com/office/drawing/2014/main" id="{1BE4917A-334D-C647-B7C1-D1189283B9D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31394" y="4320206"/>
            <a:ext cx="972856" cy="360099"/>
          </a:xfrm>
          <a:prstGeom prst="rect">
            <a:avLst/>
          </a:prstGeom>
        </p:spPr>
      </p:pic>
    </p:spTree>
    <p:extLst>
      <p:ext uri="{BB962C8B-B14F-4D97-AF65-F5344CB8AC3E}">
        <p14:creationId xmlns:p14="http://schemas.microsoft.com/office/powerpoint/2010/main" val="2170593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3_Section header">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45A66EF-337E-AD48-996E-94977548EA7C}"/>
              </a:ext>
            </a:extLst>
          </p:cNvPr>
          <p:cNvSpPr/>
          <p:nvPr userDrawn="1"/>
        </p:nvSpPr>
        <p:spPr>
          <a:xfrm>
            <a:off x="0" y="0"/>
            <a:ext cx="9144000" cy="51435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Title 1">
            <a:extLst>
              <a:ext uri="{FF2B5EF4-FFF2-40B4-BE49-F238E27FC236}">
                <a16:creationId xmlns:a16="http://schemas.microsoft.com/office/drawing/2014/main" id="{D9586AEF-46F9-804F-BD5F-EF25DFDFD525}"/>
              </a:ext>
            </a:extLst>
          </p:cNvPr>
          <p:cNvSpPr>
            <a:spLocks noGrp="1"/>
          </p:cNvSpPr>
          <p:nvPr>
            <p:ph type="title" hasCustomPrompt="1"/>
          </p:nvPr>
        </p:nvSpPr>
        <p:spPr>
          <a:xfrm>
            <a:off x="464851" y="1392444"/>
            <a:ext cx="7886700" cy="1012387"/>
          </a:xfrm>
        </p:spPr>
        <p:txBody>
          <a:bodyPr anchor="t">
            <a:noAutofit/>
          </a:bodyPr>
          <a:lstStyle>
            <a:lvl1pPr>
              <a:defRPr sz="3750">
                <a:solidFill>
                  <a:schemeClr val="tx2"/>
                </a:solidFill>
              </a:defRPr>
            </a:lvl1pPr>
          </a:lstStyle>
          <a:p>
            <a:r>
              <a:rPr lang="en-US" dirty="0"/>
              <a:t>Click to edit </a:t>
            </a:r>
            <a:br>
              <a:rPr lang="en-US" dirty="0"/>
            </a:br>
            <a:r>
              <a:rPr lang="en-US" dirty="0"/>
              <a:t>Master title style</a:t>
            </a:r>
          </a:p>
        </p:txBody>
      </p:sp>
      <p:sp>
        <p:nvSpPr>
          <p:cNvPr id="5" name="Slide Number Placeholder 4">
            <a:extLst>
              <a:ext uri="{FF2B5EF4-FFF2-40B4-BE49-F238E27FC236}">
                <a16:creationId xmlns:a16="http://schemas.microsoft.com/office/drawing/2014/main" id="{CE5710C5-863D-C746-BED0-D67958F7CA86}"/>
              </a:ext>
            </a:extLst>
          </p:cNvPr>
          <p:cNvSpPr>
            <a:spLocks noGrp="1"/>
          </p:cNvSpPr>
          <p:nvPr>
            <p:ph type="sldNum" sz="quarter" idx="12"/>
          </p:nvPr>
        </p:nvSpPr>
        <p:spPr>
          <a:xfrm>
            <a:off x="6660232" y="4779823"/>
            <a:ext cx="2057400" cy="153809"/>
          </a:xfrm>
        </p:spPr>
        <p:txBody>
          <a:bodyPr/>
          <a:lstStyle>
            <a:lvl1pPr>
              <a:defRPr sz="600">
                <a:solidFill>
                  <a:schemeClr val="tx2"/>
                </a:solidFill>
              </a:defRPr>
            </a:lvl1pPr>
          </a:lstStyle>
          <a:p>
            <a:fld id="{E917DE0E-AFB1-41FD-BC35-27DB61CA125F}" type="slidenum">
              <a:rPr lang="en-AU" smtClean="0"/>
              <a:pPr/>
              <a:t>‹#›</a:t>
            </a:fld>
            <a:endParaRPr lang="en-AU" dirty="0"/>
          </a:p>
        </p:txBody>
      </p:sp>
      <p:sp>
        <p:nvSpPr>
          <p:cNvPr id="16" name="Subtitle 2">
            <a:extLst>
              <a:ext uri="{FF2B5EF4-FFF2-40B4-BE49-F238E27FC236}">
                <a16:creationId xmlns:a16="http://schemas.microsoft.com/office/drawing/2014/main" id="{20390C70-3696-9041-A9B2-1C7BE491F967}"/>
              </a:ext>
            </a:extLst>
          </p:cNvPr>
          <p:cNvSpPr>
            <a:spLocks noGrp="1"/>
          </p:cNvSpPr>
          <p:nvPr>
            <p:ph type="subTitle" idx="1"/>
          </p:nvPr>
        </p:nvSpPr>
        <p:spPr>
          <a:xfrm>
            <a:off x="461393" y="2545890"/>
            <a:ext cx="6858000" cy="518294"/>
          </a:xfrm>
        </p:spPr>
        <p:txBody>
          <a:bodyPr/>
          <a:lstStyle>
            <a:lvl1pPr marL="0" indent="0" algn="l">
              <a:buNone/>
              <a:defRPr sz="1350">
                <a:solidFill>
                  <a:schemeClr val="bg1"/>
                </a:solidFill>
              </a:defRPr>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a:t>Click to edit Master subtitle style</a:t>
            </a:r>
            <a:endParaRPr lang="en-US" dirty="0"/>
          </a:p>
        </p:txBody>
      </p:sp>
      <p:sp>
        <p:nvSpPr>
          <p:cNvPr id="9" name="Footer Placeholder 3">
            <a:extLst>
              <a:ext uri="{FF2B5EF4-FFF2-40B4-BE49-F238E27FC236}">
                <a16:creationId xmlns:a16="http://schemas.microsoft.com/office/drawing/2014/main" id="{B43A670F-EC4B-9E47-AAD3-0436B8D05EE8}"/>
              </a:ext>
            </a:extLst>
          </p:cNvPr>
          <p:cNvSpPr>
            <a:spLocks noGrp="1"/>
          </p:cNvSpPr>
          <p:nvPr>
            <p:ph type="ftr" sz="quarter" idx="11"/>
          </p:nvPr>
        </p:nvSpPr>
        <p:spPr>
          <a:xfrm>
            <a:off x="1619672" y="4767264"/>
            <a:ext cx="3919314" cy="166369"/>
          </a:xfrm>
        </p:spPr>
        <p:txBody>
          <a:bodyPr/>
          <a:lstStyle>
            <a:lvl1pPr algn="l">
              <a:defRPr>
                <a:solidFill>
                  <a:schemeClr val="tx2"/>
                </a:solidFill>
              </a:defRPr>
            </a:lvl1pPr>
          </a:lstStyle>
          <a:p>
            <a:r>
              <a:rPr lang="en-AU" dirty="0"/>
              <a:t>Sydney Water PowerPoint template</a:t>
            </a:r>
          </a:p>
        </p:txBody>
      </p:sp>
      <p:sp>
        <p:nvSpPr>
          <p:cNvPr id="10" name="Date Placeholder 2">
            <a:extLst>
              <a:ext uri="{FF2B5EF4-FFF2-40B4-BE49-F238E27FC236}">
                <a16:creationId xmlns:a16="http://schemas.microsoft.com/office/drawing/2014/main" id="{CB4450F0-DAC8-DA4B-8699-4326EE62B0B5}"/>
              </a:ext>
            </a:extLst>
          </p:cNvPr>
          <p:cNvSpPr>
            <a:spLocks noGrp="1"/>
          </p:cNvSpPr>
          <p:nvPr>
            <p:ph type="dt" sz="half" idx="13"/>
          </p:nvPr>
        </p:nvSpPr>
        <p:spPr>
          <a:xfrm>
            <a:off x="463094" y="4776491"/>
            <a:ext cx="1043445" cy="157142"/>
          </a:xfrm>
          <a:noFill/>
        </p:spPr>
        <p:txBody>
          <a:bodyPr/>
          <a:lstStyle>
            <a:lvl1pPr>
              <a:defRPr sz="600">
                <a:solidFill>
                  <a:schemeClr val="tx1"/>
                </a:solidFill>
              </a:defRPr>
            </a:lvl1pPr>
          </a:lstStyle>
          <a:p>
            <a:fld id="{AE814B81-67AC-9541-9CDE-326026D168C4}" type="datetime1">
              <a:rPr lang="en-AU" smtClean="0"/>
              <a:t>31/01/2023</a:t>
            </a:fld>
            <a:endParaRPr lang="en-US" dirty="0"/>
          </a:p>
        </p:txBody>
      </p:sp>
      <p:pic>
        <p:nvPicPr>
          <p:cNvPr id="11" name="Picture 10">
            <a:extLst>
              <a:ext uri="{FF2B5EF4-FFF2-40B4-BE49-F238E27FC236}">
                <a16:creationId xmlns:a16="http://schemas.microsoft.com/office/drawing/2014/main" id="{2E2A9622-AEF9-B349-993E-A1B02158F27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31394" y="4320206"/>
            <a:ext cx="972856" cy="360099"/>
          </a:xfrm>
          <a:prstGeom prst="rect">
            <a:avLst/>
          </a:prstGeom>
        </p:spPr>
      </p:pic>
    </p:spTree>
    <p:extLst>
      <p:ext uri="{BB962C8B-B14F-4D97-AF65-F5344CB8AC3E}">
        <p14:creationId xmlns:p14="http://schemas.microsoft.com/office/powerpoint/2010/main" val="3591283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562FB5B-E3D4-A04D-96AC-69FB7B45B42B}"/>
              </a:ext>
            </a:extLst>
          </p:cNvPr>
          <p:cNvSpPr>
            <a:spLocks noGrp="1"/>
          </p:cNvSpPr>
          <p:nvPr>
            <p:ph type="title"/>
          </p:nvPr>
        </p:nvSpPr>
        <p:spPr>
          <a:xfrm>
            <a:off x="628650" y="273845"/>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C0C324E-2A39-AE43-8B16-C484DE9005E5}"/>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4F74A9-6DDA-B841-9B5E-ED306548AF27}"/>
              </a:ext>
            </a:extLst>
          </p:cNvPr>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675">
                <a:solidFill>
                  <a:schemeClr val="tx1">
                    <a:tint val="75000"/>
                  </a:schemeClr>
                </a:solidFill>
              </a:defRPr>
            </a:lvl1pPr>
          </a:lstStyle>
          <a:p>
            <a:fld id="{DCB28D82-31AE-7B40-8648-B59C2C34C98B}" type="datetime1">
              <a:rPr lang="en-AU" smtClean="0"/>
              <a:t>31/01/2023</a:t>
            </a:fld>
            <a:endParaRPr lang="en-US" dirty="0"/>
          </a:p>
        </p:txBody>
      </p:sp>
      <p:sp>
        <p:nvSpPr>
          <p:cNvPr id="5" name="Footer Placeholder 4">
            <a:extLst>
              <a:ext uri="{FF2B5EF4-FFF2-40B4-BE49-F238E27FC236}">
                <a16:creationId xmlns:a16="http://schemas.microsoft.com/office/drawing/2014/main" id="{DFD2692F-96FD-744E-84BF-4AB0EFEE3DD8}"/>
              </a:ext>
            </a:extLst>
          </p:cNvPr>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675">
                <a:solidFill>
                  <a:schemeClr val="tx1">
                    <a:tint val="75000"/>
                  </a:schemeClr>
                </a:solidFill>
              </a:defRPr>
            </a:lvl1pPr>
          </a:lstStyle>
          <a:p>
            <a:pPr algn="r"/>
            <a:r>
              <a:rPr lang="en-AU" dirty="0"/>
              <a:t>Sydney Water PowerPoint template</a:t>
            </a:r>
          </a:p>
        </p:txBody>
      </p:sp>
      <p:sp>
        <p:nvSpPr>
          <p:cNvPr id="6" name="Slide Number Placeholder 5">
            <a:extLst>
              <a:ext uri="{FF2B5EF4-FFF2-40B4-BE49-F238E27FC236}">
                <a16:creationId xmlns:a16="http://schemas.microsoft.com/office/drawing/2014/main" id="{7E883745-0F97-6247-953E-0CDC121A17FE}"/>
              </a:ext>
            </a:extLst>
          </p:cNvPr>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675">
                <a:solidFill>
                  <a:schemeClr val="tx1">
                    <a:tint val="75000"/>
                  </a:schemeClr>
                </a:solidFill>
              </a:defRPr>
            </a:lvl1pPr>
          </a:lstStyle>
          <a:p>
            <a:fld id="{E917DE0E-AFB1-41FD-BC35-27DB61CA125F}" type="slidenum">
              <a:rPr lang="en-AU" smtClean="0"/>
              <a:pPr/>
              <a:t>‹#›</a:t>
            </a:fld>
            <a:endParaRPr lang="en-AU" dirty="0"/>
          </a:p>
        </p:txBody>
      </p:sp>
    </p:spTree>
    <p:extLst>
      <p:ext uri="{BB962C8B-B14F-4D97-AF65-F5344CB8AC3E}">
        <p14:creationId xmlns:p14="http://schemas.microsoft.com/office/powerpoint/2010/main" val="3073017562"/>
      </p:ext>
    </p:extLst>
  </p:cSld>
  <p:clrMap bg1="lt1" tx1="dk1" bg2="lt2" tx2="dk2" accent1="accent1" accent2="accent2" accent3="accent3" accent4="accent4" accent5="accent5" accent6="accent6" hlink="hlink" folHlink="folHlink"/>
  <p:sldLayoutIdLst>
    <p:sldLayoutId id="2147483836" r:id="rId1"/>
    <p:sldLayoutId id="2147483851" r:id="rId2"/>
    <p:sldLayoutId id="2147483859" r:id="rId3"/>
    <p:sldLayoutId id="2147483861" r:id="rId4"/>
    <p:sldLayoutId id="2147483860" r:id="rId5"/>
    <p:sldLayoutId id="2147483852" r:id="rId6"/>
    <p:sldLayoutId id="2147483853" r:id="rId7"/>
    <p:sldLayoutId id="2147483854" r:id="rId8"/>
    <p:sldLayoutId id="2147483855" r:id="rId9"/>
    <p:sldLayoutId id="2147483837" r:id="rId10"/>
    <p:sldLayoutId id="2147483857" r:id="rId11"/>
    <p:sldLayoutId id="2147483839" r:id="rId12"/>
    <p:sldLayoutId id="2147483847" r:id="rId13"/>
    <p:sldLayoutId id="2147483850" r:id="rId14"/>
    <p:sldLayoutId id="2147483849" r:id="rId15"/>
    <p:sldLayoutId id="2147483858" r:id="rId1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514350" rtl="0" eaLnBrk="1" latinLnBrk="0" hangingPunct="1">
        <a:lnSpc>
          <a:spcPct val="90000"/>
        </a:lnSpc>
        <a:spcBef>
          <a:spcPct val="0"/>
        </a:spcBef>
        <a:buNone/>
        <a:defRPr sz="2475" kern="1200">
          <a:solidFill>
            <a:schemeClr val="tx1"/>
          </a:solidFill>
          <a:latin typeface="+mj-lt"/>
          <a:ea typeface="+mj-ea"/>
          <a:cs typeface="+mj-cs"/>
        </a:defRPr>
      </a:lvl1pPr>
    </p:titleStyle>
    <p:body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60" userDrawn="1">
          <p15:clr>
            <a:srgbClr val="F26B43"/>
          </p15:clr>
        </p15:guide>
        <p15:guide id="2" pos="5420" userDrawn="1">
          <p15:clr>
            <a:srgbClr val="F26B43"/>
          </p15:clr>
        </p15:guide>
        <p15:guide id="3" pos="340" userDrawn="1">
          <p15:clr>
            <a:srgbClr val="F26B43"/>
          </p15:clr>
        </p15:guide>
        <p15:guide id="4" orient="horz" pos="2981"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0E21D5A-3D7B-4648-A6F0-720733DBB63D}"/>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EADEBA2B-3438-4017-A384-AA0A05D27EE1}"/>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453A690-55AC-4CE4-BDF1-CF74D93BDB85}"/>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2265F2B7-1FED-4F26-A5D6-0E946DC3C795}" type="datetimeFigureOut">
              <a:rPr lang="en-US" smtClean="0"/>
              <a:t>1/31/2023</a:t>
            </a:fld>
            <a:endParaRPr lang="en-US" dirty="0"/>
          </a:p>
        </p:txBody>
      </p:sp>
      <p:sp>
        <p:nvSpPr>
          <p:cNvPr id="5" name="Footer Placeholder 4">
            <a:extLst>
              <a:ext uri="{FF2B5EF4-FFF2-40B4-BE49-F238E27FC236}">
                <a16:creationId xmlns:a16="http://schemas.microsoft.com/office/drawing/2014/main" id="{0BD2C4F5-BD53-481A-A4BD-C10A7A46B710}"/>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01B01844-6CFC-4381-A9CA-7B76F3BC48EA}"/>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1B698C03-0BCE-4C84-8F8D-F08B78277B03}" type="slidenum">
              <a:rPr lang="en-US" smtClean="0"/>
              <a:t>‹#›</a:t>
            </a:fld>
            <a:endParaRPr lang="en-US" dirty="0"/>
          </a:p>
        </p:txBody>
      </p:sp>
    </p:spTree>
    <p:extLst>
      <p:ext uri="{BB962C8B-B14F-4D97-AF65-F5344CB8AC3E}">
        <p14:creationId xmlns:p14="http://schemas.microsoft.com/office/powerpoint/2010/main" val="2211119697"/>
      </p:ext>
    </p:extLst>
  </p:cSld>
  <p:clrMap bg1="lt1" tx1="dk1" bg2="lt2" tx2="dk2" accent1="accent1" accent2="accent2" accent3="accent3" accent4="accent4" accent5="accent5" accent6="accent6" hlink="hlink" folHlink="folHlink"/>
  <p:sldLayoutIdLst>
    <p:sldLayoutId id="2147483863" r:id="rId1"/>
    <p:sldLayoutId id="2147483864" r:id="rId2"/>
    <p:sldLayoutId id="2147483865" r:id="rId3"/>
    <p:sldLayoutId id="2147483866" r:id="rId4"/>
    <p:sldLayoutId id="2147483867" r:id="rId5"/>
    <p:sldLayoutId id="2147483868" r:id="rId6"/>
    <p:sldLayoutId id="2147483869" r:id="rId7"/>
    <p:sldLayoutId id="2147483870" r:id="rId8"/>
    <p:sldLayoutId id="2147483871" r:id="rId9"/>
    <p:sldLayoutId id="2147483872" r:id="rId10"/>
    <p:sldLayoutId id="2147483873" r:id="rId11"/>
    <p:sldLayoutId id="2147483874" r:id="rId12"/>
    <p:sldLayoutId id="2147483875" r:id="rId13"/>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9.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5.jpg"/></Relationships>
</file>

<file path=ppt/slides/_rels/slide1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23.pn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15.jpg"/></Relationships>
</file>

<file path=ppt/slides/_rels/slide17.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29.jpg"/><Relationship Id="rId5" Type="http://schemas.openxmlformats.org/officeDocument/2006/relationships/image" Target="../media/image16.jpg"/><Relationship Id="rId4" Type="http://schemas.openxmlformats.org/officeDocument/2006/relationships/image" Target="../media/image28.jpg"/></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32.png"/><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4.xml"/><Relationship Id="rId6" Type="http://schemas.openxmlformats.org/officeDocument/2006/relationships/image" Target="../media/image12.jpeg"/><Relationship Id="rId5" Type="http://schemas.openxmlformats.org/officeDocument/2006/relationships/image" Target="../media/image11.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34.jpg"/><Relationship Id="rId4" Type="http://schemas.openxmlformats.org/officeDocument/2006/relationships/image" Target="../media/image13.jpg"/></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35.png"/><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0.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39.emf"/><Relationship Id="rId4" Type="http://schemas.openxmlformats.org/officeDocument/2006/relationships/image" Target="../media/image38.emf"/></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42.jpeg"/></Relationships>
</file>

<file path=ppt/slides/_rels/slide26.xml.rels><?xml version="1.0" encoding="UTF-8" standalone="yes"?>
<Relationships xmlns="http://schemas.openxmlformats.org/package/2006/relationships"><Relationship Id="rId8" Type="http://schemas.openxmlformats.org/officeDocument/2006/relationships/image" Target="../media/image48.emf"/><Relationship Id="rId3" Type="http://schemas.openxmlformats.org/officeDocument/2006/relationships/image" Target="../media/image43.jpeg"/><Relationship Id="rId7" Type="http://schemas.openxmlformats.org/officeDocument/2006/relationships/image" Target="../media/image47.emf"/><Relationship Id="rId2" Type="http://schemas.openxmlformats.org/officeDocument/2006/relationships/notesSlide" Target="../notesSlides/notesSlide24.xml"/><Relationship Id="rId1" Type="http://schemas.openxmlformats.org/officeDocument/2006/relationships/slideLayout" Target="../slideLayouts/slideLayout14.xml"/><Relationship Id="rId6" Type="http://schemas.openxmlformats.org/officeDocument/2006/relationships/image" Target="../media/image46.emf"/><Relationship Id="rId5" Type="http://schemas.openxmlformats.org/officeDocument/2006/relationships/image" Target="../media/image45.emf"/><Relationship Id="rId4" Type="http://schemas.openxmlformats.org/officeDocument/2006/relationships/image" Target="../media/image44.emf"/><Relationship Id="rId9" Type="http://schemas.openxmlformats.org/officeDocument/2006/relationships/image" Target="../media/image49.jpg"/></Relationships>
</file>

<file path=ppt/slides/_rels/slide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4.xml"/><Relationship Id="rId1" Type="http://schemas.openxmlformats.org/officeDocument/2006/relationships/slideLayout" Target="../slideLayouts/slideLayout11.xml"/><Relationship Id="rId5" Type="http://schemas.openxmlformats.org/officeDocument/2006/relationships/image" Target="../media/image16.jp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9.xml"/><Relationship Id="rId5" Type="http://schemas.openxmlformats.org/officeDocument/2006/relationships/image" Target="../media/image18.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10.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692FD85-A1C4-914B-B73C-2F12453404E3}"/>
              </a:ext>
            </a:extLst>
          </p:cNvPr>
          <p:cNvSpPr>
            <a:spLocks noGrp="1"/>
          </p:cNvSpPr>
          <p:nvPr>
            <p:ph type="sldNum" sz="quarter" idx="12"/>
          </p:nvPr>
        </p:nvSpPr>
        <p:spPr/>
        <p:txBody>
          <a:bodyPr/>
          <a:lstStyle/>
          <a:p>
            <a:pPr defTabSz="685800"/>
            <a:fld id="{E917DE0E-AFB1-41FD-BC35-27DB61CA125F}" type="slidenum">
              <a:rPr lang="en-AU">
                <a:solidFill>
                  <a:prstClr val="white"/>
                </a:solidFill>
                <a:latin typeface="Calibri" panose="020F0502020204030204"/>
              </a:rPr>
              <a:pPr defTabSz="685800"/>
              <a:t>1</a:t>
            </a:fld>
            <a:endParaRPr lang="en-AU" dirty="0">
              <a:solidFill>
                <a:prstClr val="white"/>
              </a:solidFill>
              <a:latin typeface="Calibri" panose="020F0502020204030204"/>
            </a:endParaRPr>
          </a:p>
        </p:txBody>
      </p:sp>
      <p:sp>
        <p:nvSpPr>
          <p:cNvPr id="3" name="Title 2">
            <a:extLst>
              <a:ext uri="{FF2B5EF4-FFF2-40B4-BE49-F238E27FC236}">
                <a16:creationId xmlns:a16="http://schemas.microsoft.com/office/drawing/2014/main" id="{F9673002-F139-9240-BFAB-85FC0AD82AAF}"/>
              </a:ext>
            </a:extLst>
          </p:cNvPr>
          <p:cNvSpPr>
            <a:spLocks noGrp="1"/>
          </p:cNvSpPr>
          <p:nvPr>
            <p:ph type="title"/>
          </p:nvPr>
        </p:nvSpPr>
        <p:spPr>
          <a:xfrm>
            <a:off x="325997" y="667427"/>
            <a:ext cx="7128792" cy="1728192"/>
          </a:xfrm>
        </p:spPr>
        <p:txBody>
          <a:bodyPr/>
          <a:lstStyle/>
          <a:p>
            <a:r>
              <a:rPr lang="en-AU" dirty="0"/>
              <a:t>Planning and Designing a Regional Biosolids Treatment Hub</a:t>
            </a:r>
          </a:p>
        </p:txBody>
      </p:sp>
      <p:sp>
        <p:nvSpPr>
          <p:cNvPr id="6" name="Rectangle 5">
            <a:extLst>
              <a:ext uri="{FF2B5EF4-FFF2-40B4-BE49-F238E27FC236}">
                <a16:creationId xmlns:a16="http://schemas.microsoft.com/office/drawing/2014/main" id="{49100DD3-B8C9-4C11-8639-A8023A7C01E8}"/>
              </a:ext>
            </a:extLst>
          </p:cNvPr>
          <p:cNvSpPr/>
          <p:nvPr/>
        </p:nvSpPr>
        <p:spPr>
          <a:xfrm>
            <a:off x="401348" y="1706374"/>
            <a:ext cx="4572000" cy="646331"/>
          </a:xfrm>
          <a:prstGeom prst="rect">
            <a:avLst/>
          </a:prstGeom>
        </p:spPr>
        <p:txBody>
          <a:bodyPr>
            <a:spAutoFit/>
          </a:bodyPr>
          <a:lstStyle/>
          <a:p>
            <a:pPr defTabSz="685800"/>
            <a:r>
              <a:rPr lang="en-AU" b="1" dirty="0">
                <a:solidFill>
                  <a:prstClr val="black"/>
                </a:solidFill>
                <a:latin typeface="Arial" panose="020B0604020202020204" pitchFamily="34" charset="0"/>
                <a:cs typeface="Arial" panose="020B0604020202020204" pitchFamily="34" charset="0"/>
              </a:rPr>
              <a:t>Angus Wilkie</a:t>
            </a:r>
          </a:p>
          <a:p>
            <a:pPr defTabSz="685800"/>
            <a:endParaRPr lang="en-AU" b="1" dirty="0">
              <a:solidFill>
                <a:prstClr val="black"/>
              </a:solidFill>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051E2005-BF54-48D1-9D80-A7D468E6B4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28185" y="4139529"/>
            <a:ext cx="1015594" cy="785034"/>
          </a:xfrm>
          <a:prstGeom prst="rect">
            <a:avLst/>
          </a:prstGeom>
        </p:spPr>
      </p:pic>
    </p:spTree>
    <p:extLst>
      <p:ext uri="{BB962C8B-B14F-4D97-AF65-F5344CB8AC3E}">
        <p14:creationId xmlns:p14="http://schemas.microsoft.com/office/powerpoint/2010/main" val="24256512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Picture 50" descr="A close up of a map&#10;&#10;Description automatically generated">
            <a:extLst>
              <a:ext uri="{FF2B5EF4-FFF2-40B4-BE49-F238E27FC236}">
                <a16:creationId xmlns:a16="http://schemas.microsoft.com/office/drawing/2014/main" id="{51D173BB-2925-4BB0-B520-15C7732A7D47}"/>
              </a:ext>
            </a:extLst>
          </p:cNvPr>
          <p:cNvPicPr>
            <a:picLocks noChangeAspect="1"/>
          </p:cNvPicPr>
          <p:nvPr/>
        </p:nvPicPr>
        <p:blipFill rotWithShape="1">
          <a:blip r:embed="rId3">
            <a:extLst>
              <a:ext uri="{28A0092B-C50C-407E-A947-70E740481C1C}">
                <a14:useLocalDpi xmlns:a14="http://schemas.microsoft.com/office/drawing/2010/main" val="0"/>
              </a:ext>
            </a:extLst>
          </a:blip>
          <a:srcRect r="18045"/>
          <a:stretch/>
        </p:blipFill>
        <p:spPr>
          <a:xfrm>
            <a:off x="0" y="3174036"/>
            <a:ext cx="3095907" cy="1969464"/>
          </a:xfrm>
          <a:prstGeom prst="rect">
            <a:avLst/>
          </a:prstGeom>
        </p:spPr>
      </p:pic>
      <p:sp>
        <p:nvSpPr>
          <p:cNvPr id="33" name="Freeform 18">
            <a:extLst>
              <a:ext uri="{FF2B5EF4-FFF2-40B4-BE49-F238E27FC236}">
                <a16:creationId xmlns:a16="http://schemas.microsoft.com/office/drawing/2014/main" id="{B6113FCF-D623-4274-A4E9-5D094D460409}"/>
              </a:ext>
            </a:extLst>
          </p:cNvPr>
          <p:cNvSpPr>
            <a:spLocks/>
          </p:cNvSpPr>
          <p:nvPr/>
        </p:nvSpPr>
        <p:spPr bwMode="auto">
          <a:xfrm>
            <a:off x="1" y="1"/>
            <a:ext cx="1545635" cy="1545635"/>
          </a:xfrm>
          <a:custGeom>
            <a:avLst/>
            <a:gdLst>
              <a:gd name="T0" fmla="*/ 1842 w 1842"/>
              <a:gd name="T1" fmla="*/ 0 h 1842"/>
              <a:gd name="T2" fmla="*/ 0 w 1842"/>
              <a:gd name="T3" fmla="*/ 0 h 1842"/>
              <a:gd name="T4" fmla="*/ 0 w 1842"/>
              <a:gd name="T5" fmla="*/ 1842 h 1842"/>
              <a:gd name="T6" fmla="*/ 1842 w 1842"/>
              <a:gd name="T7" fmla="*/ 0 h 1842"/>
            </a:gdLst>
            <a:ahLst/>
            <a:cxnLst>
              <a:cxn ang="0">
                <a:pos x="T0" y="T1"/>
              </a:cxn>
              <a:cxn ang="0">
                <a:pos x="T2" y="T3"/>
              </a:cxn>
              <a:cxn ang="0">
                <a:pos x="T4" y="T5"/>
              </a:cxn>
              <a:cxn ang="0">
                <a:pos x="T6" y="T7"/>
              </a:cxn>
            </a:cxnLst>
            <a:rect l="0" t="0" r="r" b="b"/>
            <a:pathLst>
              <a:path w="1842" h="1842">
                <a:moveTo>
                  <a:pt x="1842" y="0"/>
                </a:moveTo>
                <a:lnTo>
                  <a:pt x="0" y="0"/>
                </a:lnTo>
                <a:lnTo>
                  <a:pt x="0" y="1842"/>
                </a:lnTo>
                <a:lnTo>
                  <a:pt x="1842" y="0"/>
                </a:lnTo>
                <a:close/>
              </a:path>
            </a:pathLst>
          </a:custGeom>
          <a:solidFill>
            <a:schemeClr val="accent5">
              <a:alpha val="25000"/>
            </a:schemeClr>
          </a:solidFill>
          <a:ln>
            <a:noFill/>
          </a:ln>
        </p:spPr>
        <p:txBody>
          <a:bodyPr vert="horz" wrap="square" lIns="68580" tIns="34290" rIns="68580" bIns="34290" numCol="1" anchor="t" anchorCtr="0" compatLnSpc="1">
            <a:prstTxWarp prst="textNoShape">
              <a:avLst/>
            </a:prstTxWarp>
          </a:bodyPr>
          <a:lstStyle/>
          <a:p>
            <a:pPr defTabSz="685800">
              <a:defRPr/>
            </a:pPr>
            <a:endParaRPr lang="en-AU" sz="1350" kern="0" dirty="0">
              <a:solidFill>
                <a:srgbClr val="353D30"/>
              </a:solidFill>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FEA1CB90-7BCD-4580-BFDE-8A1F11AF6217}"/>
              </a:ext>
            </a:extLst>
          </p:cNvPr>
          <p:cNvSpPr txBox="1"/>
          <p:nvPr/>
        </p:nvSpPr>
        <p:spPr>
          <a:xfrm>
            <a:off x="2441193" y="2713290"/>
            <a:ext cx="1987878" cy="369332"/>
          </a:xfrm>
          <a:prstGeom prst="rect">
            <a:avLst/>
          </a:prstGeom>
          <a:solidFill>
            <a:schemeClr val="tx1">
              <a:lumMod val="20000"/>
              <a:lumOff val="80000"/>
            </a:schemeClr>
          </a:solidFill>
        </p:spPr>
        <p:txBody>
          <a:bodyPr wrap="square" rtlCol="0">
            <a:spAutoFit/>
          </a:bodyPr>
          <a:lstStyle/>
          <a:p>
            <a:pPr algn="ctr"/>
            <a:r>
              <a:rPr lang="en-AU" sz="900" dirty="0">
                <a:solidFill>
                  <a:schemeClr val="accent1">
                    <a:lumMod val="50000"/>
                  </a:schemeClr>
                </a:solidFill>
                <a:latin typeface="Arial" panose="020B0604020202020204" pitchFamily="34" charset="0"/>
                <a:cs typeface="Arial" panose="020B0604020202020204" pitchFamily="34" charset="0"/>
              </a:rPr>
              <a:t>2015 - 2016 – Quakers Hill and St Marys PARR. </a:t>
            </a:r>
            <a:r>
              <a:rPr lang="en-AU" sz="900" b="1" dirty="0">
                <a:solidFill>
                  <a:schemeClr val="accent1">
                    <a:lumMod val="50000"/>
                  </a:schemeClr>
                </a:solidFill>
                <a:latin typeface="Arial" panose="020B0604020202020204" pitchFamily="34" charset="0"/>
                <a:cs typeface="Arial" panose="020B0604020202020204" pitchFamily="34" charset="0"/>
              </a:rPr>
              <a:t>Detailed Planning</a:t>
            </a:r>
          </a:p>
        </p:txBody>
      </p:sp>
      <p:sp>
        <p:nvSpPr>
          <p:cNvPr id="32" name="TextBox 31">
            <a:extLst>
              <a:ext uri="{FF2B5EF4-FFF2-40B4-BE49-F238E27FC236}">
                <a16:creationId xmlns:a16="http://schemas.microsoft.com/office/drawing/2014/main" id="{263E9FE9-DE81-4BAA-9CDF-1C599AE23C48}"/>
              </a:ext>
            </a:extLst>
          </p:cNvPr>
          <p:cNvSpPr txBox="1"/>
          <p:nvPr/>
        </p:nvSpPr>
        <p:spPr>
          <a:xfrm>
            <a:off x="1176515" y="951849"/>
            <a:ext cx="1532796" cy="369332"/>
          </a:xfrm>
          <a:prstGeom prst="rect">
            <a:avLst/>
          </a:prstGeom>
          <a:solidFill>
            <a:schemeClr val="tx1">
              <a:lumMod val="20000"/>
              <a:lumOff val="80000"/>
            </a:schemeClr>
          </a:solidFill>
        </p:spPr>
        <p:txBody>
          <a:bodyPr wrap="square" rtlCol="0">
            <a:spAutoFit/>
          </a:bodyPr>
          <a:lstStyle>
            <a:defPPr>
              <a:defRPr lang="en-US"/>
            </a:defPPr>
            <a:lvl1pPr algn="ctr">
              <a:defRPr>
                <a:solidFill>
                  <a:schemeClr val="accent5"/>
                </a:solidFill>
              </a:defRPr>
            </a:lvl1pPr>
          </a:lstStyle>
          <a:p>
            <a:r>
              <a:rPr lang="en-AU" sz="900" dirty="0">
                <a:solidFill>
                  <a:schemeClr val="accent1">
                    <a:lumMod val="50000"/>
                  </a:schemeClr>
                </a:solidFill>
                <a:latin typeface="Arial" panose="020B0604020202020204" pitchFamily="34" charset="0"/>
                <a:cs typeface="Arial" panose="020B0604020202020204" pitchFamily="34" charset="0"/>
              </a:rPr>
              <a:t>2013 - 2014 Quakers Hill WRP </a:t>
            </a:r>
            <a:r>
              <a:rPr lang="en-AU" sz="900" b="1" dirty="0">
                <a:solidFill>
                  <a:schemeClr val="accent1">
                    <a:lumMod val="50000"/>
                  </a:schemeClr>
                </a:solidFill>
                <a:latin typeface="Arial" panose="020B0604020202020204" pitchFamily="34" charset="0"/>
                <a:cs typeface="Arial" panose="020B0604020202020204" pitchFamily="34" charset="0"/>
              </a:rPr>
              <a:t>Strategic Options</a:t>
            </a:r>
          </a:p>
        </p:txBody>
      </p:sp>
      <p:sp>
        <p:nvSpPr>
          <p:cNvPr id="35" name="TextBox 34">
            <a:extLst>
              <a:ext uri="{FF2B5EF4-FFF2-40B4-BE49-F238E27FC236}">
                <a16:creationId xmlns:a16="http://schemas.microsoft.com/office/drawing/2014/main" id="{4A1EC0C3-2BC1-40F3-9ABA-89D5D9078EA0}"/>
              </a:ext>
            </a:extLst>
          </p:cNvPr>
          <p:cNvSpPr txBox="1"/>
          <p:nvPr/>
        </p:nvSpPr>
        <p:spPr>
          <a:xfrm>
            <a:off x="2881499" y="1735298"/>
            <a:ext cx="1362707" cy="507831"/>
          </a:xfrm>
          <a:prstGeom prst="rect">
            <a:avLst/>
          </a:prstGeom>
          <a:solidFill>
            <a:schemeClr val="tx1">
              <a:lumMod val="20000"/>
              <a:lumOff val="80000"/>
            </a:schemeClr>
          </a:solidFill>
        </p:spPr>
        <p:txBody>
          <a:bodyPr wrap="square" rtlCol="0">
            <a:spAutoFit/>
          </a:bodyPr>
          <a:lstStyle/>
          <a:p>
            <a:pPr algn="ctr"/>
            <a:r>
              <a:rPr lang="en-AU" sz="900" dirty="0">
                <a:solidFill>
                  <a:schemeClr val="accent1">
                    <a:lumMod val="50000"/>
                  </a:schemeClr>
                </a:solidFill>
              </a:rPr>
              <a:t>March 2015 – Lower South Creek Strategy Signed</a:t>
            </a:r>
          </a:p>
        </p:txBody>
      </p:sp>
      <p:grpSp>
        <p:nvGrpSpPr>
          <p:cNvPr id="61" name="Group 60">
            <a:extLst>
              <a:ext uri="{FF2B5EF4-FFF2-40B4-BE49-F238E27FC236}">
                <a16:creationId xmlns:a16="http://schemas.microsoft.com/office/drawing/2014/main" id="{DDCF2372-3345-44B6-ACBC-07EBB0B71DFC}"/>
              </a:ext>
            </a:extLst>
          </p:cNvPr>
          <p:cNvGrpSpPr/>
          <p:nvPr/>
        </p:nvGrpSpPr>
        <p:grpSpPr>
          <a:xfrm>
            <a:off x="468583" y="768575"/>
            <a:ext cx="8478323" cy="454588"/>
            <a:chOff x="614363" y="799936"/>
            <a:chExt cx="11304431" cy="606117"/>
          </a:xfrm>
        </p:grpSpPr>
        <p:sp>
          <p:nvSpPr>
            <p:cNvPr id="6" name="TextBox 5">
              <a:extLst>
                <a:ext uri="{FF2B5EF4-FFF2-40B4-BE49-F238E27FC236}">
                  <a16:creationId xmlns:a16="http://schemas.microsoft.com/office/drawing/2014/main" id="{08805E48-CAEA-4BDE-A51A-7232753A4E7D}"/>
                </a:ext>
              </a:extLst>
            </p:cNvPr>
            <p:cNvSpPr txBox="1"/>
            <p:nvPr/>
          </p:nvSpPr>
          <p:spPr>
            <a:xfrm rot="19281910">
              <a:off x="943651" y="1067499"/>
              <a:ext cx="878773" cy="338554"/>
            </a:xfrm>
            <a:prstGeom prst="rect">
              <a:avLst/>
            </a:prstGeom>
            <a:noFill/>
          </p:spPr>
          <p:txBody>
            <a:bodyPr wrap="square" rtlCol="0">
              <a:spAutoFit/>
            </a:bodyPr>
            <a:lstStyle/>
            <a:p>
              <a:pPr algn="ctr"/>
              <a:r>
                <a:rPr lang="en-AU" sz="1050" dirty="0">
                  <a:latin typeface="Arial" panose="020B0604020202020204" pitchFamily="34" charset="0"/>
                  <a:cs typeface="Arial" panose="020B0604020202020204" pitchFamily="34" charset="0"/>
                </a:rPr>
                <a:t>2013</a:t>
              </a:r>
            </a:p>
          </p:txBody>
        </p:sp>
        <p:sp>
          <p:nvSpPr>
            <p:cNvPr id="17" name="TextBox 16">
              <a:extLst>
                <a:ext uri="{FF2B5EF4-FFF2-40B4-BE49-F238E27FC236}">
                  <a16:creationId xmlns:a16="http://schemas.microsoft.com/office/drawing/2014/main" id="{F86AA4C6-3465-4D6B-BD1B-712FE1E7F803}"/>
                </a:ext>
              </a:extLst>
            </p:cNvPr>
            <p:cNvSpPr txBox="1"/>
            <p:nvPr/>
          </p:nvSpPr>
          <p:spPr>
            <a:xfrm rot="19281910">
              <a:off x="3462960" y="1067499"/>
              <a:ext cx="878773" cy="338554"/>
            </a:xfrm>
            <a:prstGeom prst="rect">
              <a:avLst/>
            </a:prstGeom>
            <a:noFill/>
          </p:spPr>
          <p:txBody>
            <a:bodyPr wrap="square" rtlCol="0">
              <a:spAutoFit/>
            </a:bodyPr>
            <a:lstStyle/>
            <a:p>
              <a:pPr algn="ctr"/>
              <a:r>
                <a:rPr lang="en-AU" sz="1050" dirty="0">
                  <a:latin typeface="Arial" panose="020B0604020202020204" pitchFamily="34" charset="0"/>
                  <a:cs typeface="Arial" panose="020B0604020202020204" pitchFamily="34" charset="0"/>
                </a:rPr>
                <a:t>2015</a:t>
              </a:r>
            </a:p>
          </p:txBody>
        </p:sp>
        <p:sp>
          <p:nvSpPr>
            <p:cNvPr id="18" name="TextBox 17">
              <a:extLst>
                <a:ext uri="{FF2B5EF4-FFF2-40B4-BE49-F238E27FC236}">
                  <a16:creationId xmlns:a16="http://schemas.microsoft.com/office/drawing/2014/main" id="{454F5715-2A22-4B23-9E20-DAE7A01515A9}"/>
                </a:ext>
              </a:extLst>
            </p:cNvPr>
            <p:cNvSpPr txBox="1"/>
            <p:nvPr/>
          </p:nvSpPr>
          <p:spPr>
            <a:xfrm rot="19281910">
              <a:off x="5982268" y="1067499"/>
              <a:ext cx="878773" cy="338554"/>
            </a:xfrm>
            <a:prstGeom prst="rect">
              <a:avLst/>
            </a:prstGeom>
            <a:noFill/>
          </p:spPr>
          <p:txBody>
            <a:bodyPr wrap="square" rtlCol="0">
              <a:spAutoFit/>
            </a:bodyPr>
            <a:lstStyle/>
            <a:p>
              <a:pPr algn="ctr"/>
              <a:r>
                <a:rPr lang="en-AU" sz="1050" dirty="0">
                  <a:latin typeface="Arial" panose="020B0604020202020204" pitchFamily="34" charset="0"/>
                  <a:cs typeface="Arial" panose="020B0604020202020204" pitchFamily="34" charset="0"/>
                </a:rPr>
                <a:t>2017</a:t>
              </a:r>
            </a:p>
          </p:txBody>
        </p:sp>
        <p:sp>
          <p:nvSpPr>
            <p:cNvPr id="19" name="TextBox 18">
              <a:extLst>
                <a:ext uri="{FF2B5EF4-FFF2-40B4-BE49-F238E27FC236}">
                  <a16:creationId xmlns:a16="http://schemas.microsoft.com/office/drawing/2014/main" id="{A8381471-BF34-445C-A5F5-D4779FDEB42E}"/>
                </a:ext>
              </a:extLst>
            </p:cNvPr>
            <p:cNvSpPr txBox="1"/>
            <p:nvPr/>
          </p:nvSpPr>
          <p:spPr>
            <a:xfrm rot="19281910">
              <a:off x="8501577" y="1067499"/>
              <a:ext cx="878773" cy="338554"/>
            </a:xfrm>
            <a:prstGeom prst="rect">
              <a:avLst/>
            </a:prstGeom>
            <a:noFill/>
          </p:spPr>
          <p:txBody>
            <a:bodyPr wrap="square" rtlCol="0">
              <a:spAutoFit/>
            </a:bodyPr>
            <a:lstStyle/>
            <a:p>
              <a:pPr algn="ctr"/>
              <a:r>
                <a:rPr lang="en-AU" sz="1050" dirty="0">
                  <a:latin typeface="Arial" panose="020B0604020202020204" pitchFamily="34" charset="0"/>
                  <a:cs typeface="Arial" panose="020B0604020202020204" pitchFamily="34" charset="0"/>
                </a:rPr>
                <a:t>2019</a:t>
              </a:r>
            </a:p>
          </p:txBody>
        </p:sp>
        <p:sp>
          <p:nvSpPr>
            <p:cNvPr id="20" name="TextBox 19">
              <a:extLst>
                <a:ext uri="{FF2B5EF4-FFF2-40B4-BE49-F238E27FC236}">
                  <a16:creationId xmlns:a16="http://schemas.microsoft.com/office/drawing/2014/main" id="{A0DDF157-DBEB-49A4-9743-B7DB4D27937C}"/>
                </a:ext>
              </a:extLst>
            </p:cNvPr>
            <p:cNvSpPr txBox="1"/>
            <p:nvPr/>
          </p:nvSpPr>
          <p:spPr>
            <a:xfrm rot="19281910">
              <a:off x="11020885" y="1067499"/>
              <a:ext cx="878773" cy="338554"/>
            </a:xfrm>
            <a:prstGeom prst="rect">
              <a:avLst/>
            </a:prstGeom>
            <a:noFill/>
          </p:spPr>
          <p:txBody>
            <a:bodyPr wrap="square" rtlCol="0">
              <a:spAutoFit/>
            </a:bodyPr>
            <a:lstStyle/>
            <a:p>
              <a:pPr algn="ctr"/>
              <a:r>
                <a:rPr lang="en-AU" sz="1050" dirty="0">
                  <a:latin typeface="Arial" panose="020B0604020202020204" pitchFamily="34" charset="0"/>
                  <a:cs typeface="Arial" panose="020B0604020202020204" pitchFamily="34" charset="0"/>
                </a:rPr>
                <a:t>2021</a:t>
              </a:r>
            </a:p>
          </p:txBody>
        </p:sp>
        <p:cxnSp>
          <p:nvCxnSpPr>
            <p:cNvPr id="5" name="Straight Arrow Connector 4">
              <a:extLst>
                <a:ext uri="{FF2B5EF4-FFF2-40B4-BE49-F238E27FC236}">
                  <a16:creationId xmlns:a16="http://schemas.microsoft.com/office/drawing/2014/main" id="{B8B2FD7D-E83D-4D48-A8D4-8321FFF34747}"/>
                </a:ext>
              </a:extLst>
            </p:cNvPr>
            <p:cNvCxnSpPr>
              <a:cxnSpLocks/>
            </p:cNvCxnSpPr>
            <p:nvPr/>
          </p:nvCxnSpPr>
          <p:spPr>
            <a:xfrm flipH="1">
              <a:off x="614363" y="919675"/>
              <a:ext cx="11304431" cy="0"/>
            </a:xfrm>
            <a:prstGeom prst="straightConnector1">
              <a:avLst/>
            </a:prstGeom>
            <a:ln w="31750">
              <a:headEnd type="triangle"/>
              <a:tailEnd type="triangle"/>
            </a:ln>
          </p:spPr>
          <p:style>
            <a:lnRef idx="1">
              <a:schemeClr val="accent6"/>
            </a:lnRef>
            <a:fillRef idx="0">
              <a:schemeClr val="accent6"/>
            </a:fillRef>
            <a:effectRef idx="0">
              <a:schemeClr val="accent6"/>
            </a:effectRef>
            <a:fontRef idx="minor">
              <a:schemeClr val="tx1"/>
            </a:fontRef>
          </p:style>
        </p:cxnSp>
        <p:cxnSp>
          <p:nvCxnSpPr>
            <p:cNvPr id="37" name="Straight Connector 36">
              <a:extLst>
                <a:ext uri="{FF2B5EF4-FFF2-40B4-BE49-F238E27FC236}">
                  <a16:creationId xmlns:a16="http://schemas.microsoft.com/office/drawing/2014/main" id="{D095A3DF-D532-4A0E-A559-1F9A75F544F5}"/>
                </a:ext>
              </a:extLst>
            </p:cNvPr>
            <p:cNvCxnSpPr/>
            <p:nvPr/>
          </p:nvCxnSpPr>
          <p:spPr>
            <a:xfrm>
              <a:off x="1394460" y="799936"/>
              <a:ext cx="0" cy="238565"/>
            </a:xfrm>
            <a:prstGeom prst="line">
              <a:avLst/>
            </a:prstGeom>
            <a:ln w="317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0857FD59-E23C-4DFD-8982-31F2619E8E6B}"/>
                </a:ext>
              </a:extLst>
            </p:cNvPr>
            <p:cNvCxnSpPr/>
            <p:nvPr/>
          </p:nvCxnSpPr>
          <p:spPr>
            <a:xfrm>
              <a:off x="2655048" y="799936"/>
              <a:ext cx="0" cy="238565"/>
            </a:xfrm>
            <a:prstGeom prst="line">
              <a:avLst/>
            </a:prstGeom>
            <a:ln w="317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5EDFBBAB-85AD-49CB-80AE-B081B1755F7C}"/>
                </a:ext>
              </a:extLst>
            </p:cNvPr>
            <p:cNvCxnSpPr/>
            <p:nvPr/>
          </p:nvCxnSpPr>
          <p:spPr>
            <a:xfrm>
              <a:off x="8957988" y="799936"/>
              <a:ext cx="0" cy="238565"/>
            </a:xfrm>
            <a:prstGeom prst="line">
              <a:avLst/>
            </a:prstGeom>
            <a:ln w="317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C3429F0F-B769-4AFA-8673-361329F7451D}"/>
                </a:ext>
              </a:extLst>
            </p:cNvPr>
            <p:cNvCxnSpPr/>
            <p:nvPr/>
          </p:nvCxnSpPr>
          <p:spPr>
            <a:xfrm>
              <a:off x="10218576" y="799936"/>
              <a:ext cx="0" cy="238565"/>
            </a:xfrm>
            <a:prstGeom prst="line">
              <a:avLst/>
            </a:prstGeom>
            <a:ln w="317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0AB26D7F-6654-4063-8EE7-D1F4E22749D5}"/>
                </a:ext>
              </a:extLst>
            </p:cNvPr>
            <p:cNvCxnSpPr/>
            <p:nvPr/>
          </p:nvCxnSpPr>
          <p:spPr>
            <a:xfrm>
              <a:off x="11479167" y="799936"/>
              <a:ext cx="0" cy="238565"/>
            </a:xfrm>
            <a:prstGeom prst="line">
              <a:avLst/>
            </a:prstGeom>
            <a:ln w="317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096E58F7-CC40-44F6-BE04-1F8CE30947A7}"/>
                </a:ext>
              </a:extLst>
            </p:cNvPr>
            <p:cNvCxnSpPr/>
            <p:nvPr/>
          </p:nvCxnSpPr>
          <p:spPr>
            <a:xfrm>
              <a:off x="3915636" y="799936"/>
              <a:ext cx="0" cy="238565"/>
            </a:xfrm>
            <a:prstGeom prst="line">
              <a:avLst/>
            </a:prstGeom>
            <a:ln w="317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091C5846-A4EE-4D84-8F01-723052EA4084}"/>
                </a:ext>
              </a:extLst>
            </p:cNvPr>
            <p:cNvCxnSpPr/>
            <p:nvPr/>
          </p:nvCxnSpPr>
          <p:spPr>
            <a:xfrm>
              <a:off x="5176224" y="799936"/>
              <a:ext cx="0" cy="238565"/>
            </a:xfrm>
            <a:prstGeom prst="line">
              <a:avLst/>
            </a:prstGeom>
            <a:ln w="317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04089721-BF13-48CF-AB40-9DF97A6150FF}"/>
                </a:ext>
              </a:extLst>
            </p:cNvPr>
            <p:cNvCxnSpPr/>
            <p:nvPr/>
          </p:nvCxnSpPr>
          <p:spPr>
            <a:xfrm>
              <a:off x="6436812" y="799936"/>
              <a:ext cx="0" cy="238565"/>
            </a:xfrm>
            <a:prstGeom prst="line">
              <a:avLst/>
            </a:prstGeom>
            <a:ln w="317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44B89D3A-A8E2-435F-9E4E-E0A5C0868EAE}"/>
                </a:ext>
              </a:extLst>
            </p:cNvPr>
            <p:cNvCxnSpPr/>
            <p:nvPr/>
          </p:nvCxnSpPr>
          <p:spPr>
            <a:xfrm>
              <a:off x="7697400" y="799936"/>
              <a:ext cx="0" cy="238565"/>
            </a:xfrm>
            <a:prstGeom prst="line">
              <a:avLst/>
            </a:prstGeom>
            <a:ln w="31750">
              <a:solidFill>
                <a:schemeClr val="accent6"/>
              </a:solidFill>
            </a:ln>
          </p:spPr>
          <p:style>
            <a:lnRef idx="1">
              <a:schemeClr val="accent1"/>
            </a:lnRef>
            <a:fillRef idx="0">
              <a:schemeClr val="accent1"/>
            </a:fillRef>
            <a:effectRef idx="0">
              <a:schemeClr val="accent1"/>
            </a:effectRef>
            <a:fontRef idx="minor">
              <a:schemeClr val="tx1"/>
            </a:fontRef>
          </p:style>
        </p:cxnSp>
      </p:grpSp>
      <p:sp>
        <p:nvSpPr>
          <p:cNvPr id="56" name="Star: 5 Points 55">
            <a:extLst>
              <a:ext uri="{FF2B5EF4-FFF2-40B4-BE49-F238E27FC236}">
                <a16:creationId xmlns:a16="http://schemas.microsoft.com/office/drawing/2014/main" id="{CEEB6B6E-5C6E-4D81-AA24-974E2DC63453}"/>
              </a:ext>
            </a:extLst>
          </p:cNvPr>
          <p:cNvSpPr/>
          <p:nvPr/>
        </p:nvSpPr>
        <p:spPr>
          <a:xfrm>
            <a:off x="3085891" y="2074819"/>
            <a:ext cx="227414" cy="227414"/>
          </a:xfrm>
          <a:prstGeom prst="star5">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dirty="0"/>
          </a:p>
        </p:txBody>
      </p:sp>
      <p:sp>
        <p:nvSpPr>
          <p:cNvPr id="57" name="TextBox 56">
            <a:extLst>
              <a:ext uri="{FF2B5EF4-FFF2-40B4-BE49-F238E27FC236}">
                <a16:creationId xmlns:a16="http://schemas.microsoft.com/office/drawing/2014/main" id="{A91B5E8B-C52D-4B7A-ACC6-4519ECF48FA4}"/>
              </a:ext>
            </a:extLst>
          </p:cNvPr>
          <p:cNvSpPr txBox="1"/>
          <p:nvPr/>
        </p:nvSpPr>
        <p:spPr>
          <a:xfrm>
            <a:off x="1700718" y="2272930"/>
            <a:ext cx="1383364" cy="369332"/>
          </a:xfrm>
          <a:prstGeom prst="rect">
            <a:avLst/>
          </a:prstGeom>
          <a:solidFill>
            <a:schemeClr val="tx1">
              <a:lumMod val="20000"/>
              <a:lumOff val="80000"/>
            </a:schemeClr>
          </a:solidFill>
        </p:spPr>
        <p:txBody>
          <a:bodyPr wrap="square" rtlCol="0">
            <a:spAutoFit/>
          </a:bodyPr>
          <a:lstStyle>
            <a:defPPr>
              <a:defRPr lang="en-US"/>
            </a:defPPr>
            <a:lvl1pPr algn="ctr">
              <a:defRPr>
                <a:solidFill>
                  <a:schemeClr val="accent5"/>
                </a:solidFill>
              </a:defRPr>
            </a:lvl1pPr>
          </a:lstStyle>
          <a:p>
            <a:r>
              <a:rPr lang="en-AU" sz="900" dirty="0">
                <a:solidFill>
                  <a:schemeClr val="accent1">
                    <a:lumMod val="50000"/>
                  </a:schemeClr>
                </a:solidFill>
                <a:latin typeface="Arial" panose="020B0604020202020204" pitchFamily="34" charset="0"/>
                <a:cs typeface="Arial" panose="020B0604020202020204" pitchFamily="34" charset="0"/>
              </a:rPr>
              <a:t>Lower South Creek Consolidation Study</a:t>
            </a:r>
          </a:p>
        </p:txBody>
      </p:sp>
      <p:sp>
        <p:nvSpPr>
          <p:cNvPr id="58" name="TextBox 57">
            <a:extLst>
              <a:ext uri="{FF2B5EF4-FFF2-40B4-BE49-F238E27FC236}">
                <a16:creationId xmlns:a16="http://schemas.microsoft.com/office/drawing/2014/main" id="{86F6E5A2-B2A4-4328-8D14-37CAF58468AF}"/>
              </a:ext>
            </a:extLst>
          </p:cNvPr>
          <p:cNvSpPr txBox="1"/>
          <p:nvPr/>
        </p:nvSpPr>
        <p:spPr>
          <a:xfrm>
            <a:off x="3882167" y="3597503"/>
            <a:ext cx="2792889" cy="369332"/>
          </a:xfrm>
          <a:prstGeom prst="rect">
            <a:avLst/>
          </a:prstGeom>
          <a:solidFill>
            <a:schemeClr val="tx1">
              <a:lumMod val="20000"/>
              <a:lumOff val="80000"/>
            </a:schemeClr>
          </a:solidFill>
        </p:spPr>
        <p:txBody>
          <a:bodyPr wrap="square" rtlCol="0">
            <a:spAutoFit/>
          </a:bodyPr>
          <a:lstStyle/>
          <a:p>
            <a:pPr algn="ctr"/>
            <a:r>
              <a:rPr lang="en-AU" sz="900" dirty="0">
                <a:solidFill>
                  <a:schemeClr val="accent1">
                    <a:lumMod val="50000"/>
                  </a:schemeClr>
                </a:solidFill>
                <a:latin typeface="Arial" panose="020B0604020202020204" pitchFamily="34" charset="0"/>
                <a:cs typeface="Arial" panose="020B0604020202020204" pitchFamily="34" charset="0"/>
              </a:rPr>
              <a:t>2016 - 2019 – Biosolids Hub </a:t>
            </a:r>
            <a:r>
              <a:rPr lang="en-AU" sz="900" b="1" dirty="0">
                <a:solidFill>
                  <a:schemeClr val="accent1">
                    <a:lumMod val="50000"/>
                  </a:schemeClr>
                </a:solidFill>
                <a:latin typeface="Arial" panose="020B0604020202020204" pitchFamily="34" charset="0"/>
                <a:cs typeface="Arial" panose="020B0604020202020204" pitchFamily="34" charset="0"/>
              </a:rPr>
              <a:t>Concept</a:t>
            </a:r>
            <a:r>
              <a:rPr lang="en-AU" sz="900" dirty="0">
                <a:solidFill>
                  <a:schemeClr val="accent1">
                    <a:lumMod val="50000"/>
                  </a:schemeClr>
                </a:solidFill>
                <a:latin typeface="Arial" panose="020B0604020202020204" pitchFamily="34" charset="0"/>
                <a:cs typeface="Arial" panose="020B0604020202020204" pitchFamily="34" charset="0"/>
              </a:rPr>
              <a:t> And </a:t>
            </a:r>
            <a:r>
              <a:rPr lang="en-AU" sz="900" b="1" dirty="0">
                <a:solidFill>
                  <a:schemeClr val="accent1">
                    <a:lumMod val="50000"/>
                  </a:schemeClr>
                </a:solidFill>
                <a:latin typeface="Arial" panose="020B0604020202020204" pitchFamily="34" charset="0"/>
                <a:cs typeface="Arial" panose="020B0604020202020204" pitchFamily="34" charset="0"/>
              </a:rPr>
              <a:t>Detailed</a:t>
            </a:r>
            <a:r>
              <a:rPr lang="en-AU" sz="900" dirty="0">
                <a:solidFill>
                  <a:schemeClr val="accent1">
                    <a:lumMod val="50000"/>
                  </a:schemeClr>
                </a:solidFill>
                <a:latin typeface="Arial" panose="020B0604020202020204" pitchFamily="34" charset="0"/>
                <a:cs typeface="Arial" panose="020B0604020202020204" pitchFamily="34" charset="0"/>
              </a:rPr>
              <a:t> </a:t>
            </a:r>
            <a:r>
              <a:rPr lang="en-AU" sz="900" b="1" dirty="0">
                <a:solidFill>
                  <a:schemeClr val="accent1">
                    <a:lumMod val="50000"/>
                  </a:schemeClr>
                </a:solidFill>
                <a:latin typeface="Arial" panose="020B0604020202020204" pitchFamily="34" charset="0"/>
                <a:cs typeface="Arial" panose="020B0604020202020204" pitchFamily="34" charset="0"/>
              </a:rPr>
              <a:t>Design</a:t>
            </a:r>
          </a:p>
        </p:txBody>
      </p:sp>
      <p:sp>
        <p:nvSpPr>
          <p:cNvPr id="60" name="TextBox 59">
            <a:extLst>
              <a:ext uri="{FF2B5EF4-FFF2-40B4-BE49-F238E27FC236}">
                <a16:creationId xmlns:a16="http://schemas.microsoft.com/office/drawing/2014/main" id="{7C0B20D6-B557-4E11-80DB-7BE4B00BD556}"/>
              </a:ext>
            </a:extLst>
          </p:cNvPr>
          <p:cNvSpPr txBox="1"/>
          <p:nvPr/>
        </p:nvSpPr>
        <p:spPr>
          <a:xfrm>
            <a:off x="1182753" y="1832570"/>
            <a:ext cx="1526558" cy="369332"/>
          </a:xfrm>
          <a:prstGeom prst="rect">
            <a:avLst/>
          </a:prstGeom>
          <a:solidFill>
            <a:schemeClr val="tx1">
              <a:lumMod val="20000"/>
              <a:lumOff val="80000"/>
            </a:schemeClr>
          </a:solidFill>
        </p:spPr>
        <p:txBody>
          <a:bodyPr wrap="square" rtlCol="0">
            <a:spAutoFit/>
          </a:bodyPr>
          <a:lstStyle>
            <a:defPPr>
              <a:defRPr lang="en-US"/>
            </a:defPPr>
            <a:lvl1pPr algn="ctr">
              <a:defRPr>
                <a:solidFill>
                  <a:schemeClr val="accent5"/>
                </a:solidFill>
              </a:defRPr>
            </a:lvl1pPr>
          </a:lstStyle>
          <a:p>
            <a:r>
              <a:rPr lang="en-AU" sz="900" dirty="0">
                <a:solidFill>
                  <a:schemeClr val="accent1">
                    <a:lumMod val="50000"/>
                  </a:schemeClr>
                </a:solidFill>
                <a:latin typeface="Arial" panose="020B0604020202020204" pitchFamily="34" charset="0"/>
                <a:cs typeface="Arial" panose="020B0604020202020204" pitchFamily="34" charset="0"/>
              </a:rPr>
              <a:t>NWG Servicing Strategy</a:t>
            </a:r>
          </a:p>
          <a:p>
            <a:endParaRPr lang="en-AU" sz="900" dirty="0">
              <a:solidFill>
                <a:schemeClr val="accent1">
                  <a:lumMod val="50000"/>
                </a:schemeClr>
              </a:solidFill>
              <a:latin typeface="Arial" panose="020B0604020202020204" pitchFamily="34" charset="0"/>
              <a:cs typeface="Arial" panose="020B0604020202020204" pitchFamily="34" charset="0"/>
            </a:endParaRPr>
          </a:p>
        </p:txBody>
      </p:sp>
      <p:sp>
        <p:nvSpPr>
          <p:cNvPr id="36" name="TextBox 35">
            <a:extLst>
              <a:ext uri="{FF2B5EF4-FFF2-40B4-BE49-F238E27FC236}">
                <a16:creationId xmlns:a16="http://schemas.microsoft.com/office/drawing/2014/main" id="{74EB35F7-143B-4694-B9A3-408BC6F134F8}"/>
              </a:ext>
            </a:extLst>
          </p:cNvPr>
          <p:cNvSpPr txBox="1"/>
          <p:nvPr/>
        </p:nvSpPr>
        <p:spPr>
          <a:xfrm>
            <a:off x="1176515" y="1392209"/>
            <a:ext cx="1526558" cy="369332"/>
          </a:xfrm>
          <a:prstGeom prst="rect">
            <a:avLst/>
          </a:prstGeom>
          <a:solidFill>
            <a:schemeClr val="tx1">
              <a:lumMod val="20000"/>
              <a:lumOff val="80000"/>
            </a:schemeClr>
          </a:solidFill>
        </p:spPr>
        <p:txBody>
          <a:bodyPr wrap="square" rtlCol="0">
            <a:spAutoFit/>
          </a:bodyPr>
          <a:lstStyle>
            <a:defPPr>
              <a:defRPr lang="en-US"/>
            </a:defPPr>
            <a:lvl1pPr algn="ctr">
              <a:defRPr>
                <a:solidFill>
                  <a:schemeClr val="accent5"/>
                </a:solidFill>
              </a:defRPr>
            </a:lvl1pPr>
          </a:lstStyle>
          <a:p>
            <a:r>
              <a:rPr lang="en-AU" sz="900" dirty="0">
                <a:solidFill>
                  <a:schemeClr val="accent1">
                    <a:lumMod val="50000"/>
                  </a:schemeClr>
                </a:solidFill>
                <a:latin typeface="Arial" panose="020B0604020202020204" pitchFamily="34" charset="0"/>
                <a:cs typeface="Arial" panose="020B0604020202020204" pitchFamily="34" charset="0"/>
              </a:rPr>
              <a:t>Options + Concept Design St Marys Dewatering</a:t>
            </a:r>
          </a:p>
        </p:txBody>
      </p:sp>
      <p:sp>
        <p:nvSpPr>
          <p:cNvPr id="38" name="TextBox 37">
            <a:extLst>
              <a:ext uri="{FF2B5EF4-FFF2-40B4-BE49-F238E27FC236}">
                <a16:creationId xmlns:a16="http://schemas.microsoft.com/office/drawing/2014/main" id="{319DDE1A-A3CB-41DC-8011-E5DA766C6ABA}"/>
              </a:ext>
            </a:extLst>
          </p:cNvPr>
          <p:cNvSpPr txBox="1"/>
          <p:nvPr/>
        </p:nvSpPr>
        <p:spPr>
          <a:xfrm>
            <a:off x="3882168" y="3158136"/>
            <a:ext cx="2057192" cy="369332"/>
          </a:xfrm>
          <a:prstGeom prst="rect">
            <a:avLst/>
          </a:prstGeom>
          <a:solidFill>
            <a:schemeClr val="tx1">
              <a:lumMod val="20000"/>
              <a:lumOff val="80000"/>
            </a:schemeClr>
          </a:solidFill>
        </p:spPr>
        <p:txBody>
          <a:bodyPr wrap="square" rtlCol="0">
            <a:spAutoFit/>
          </a:bodyPr>
          <a:lstStyle>
            <a:defPPr>
              <a:defRPr lang="en-US"/>
            </a:defPPr>
            <a:lvl1pPr algn="ctr">
              <a:defRPr>
                <a:solidFill>
                  <a:schemeClr val="accent5"/>
                </a:solidFill>
              </a:defRPr>
            </a:lvl1pPr>
          </a:lstStyle>
          <a:p>
            <a:r>
              <a:rPr lang="en-AU" sz="900" dirty="0">
                <a:solidFill>
                  <a:schemeClr val="accent1">
                    <a:lumMod val="50000"/>
                  </a:schemeClr>
                </a:solidFill>
                <a:latin typeface="Arial" panose="020B0604020202020204" pitchFamily="34" charset="0"/>
                <a:cs typeface="Arial" panose="020B0604020202020204" pitchFamily="34" charset="0"/>
              </a:rPr>
              <a:t>St Marys BDU Handling Units Detailed Design and Construction</a:t>
            </a:r>
          </a:p>
        </p:txBody>
      </p:sp>
      <p:pic>
        <p:nvPicPr>
          <p:cNvPr id="39" name="Picture 38">
            <a:extLst>
              <a:ext uri="{FF2B5EF4-FFF2-40B4-BE49-F238E27FC236}">
                <a16:creationId xmlns:a16="http://schemas.microsoft.com/office/drawing/2014/main" id="{AB205037-FDD2-463F-95F5-5254709381C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971724" y="4776263"/>
            <a:ext cx="816080" cy="180353"/>
          </a:xfrm>
          <a:prstGeom prst="rect">
            <a:avLst/>
          </a:prstGeom>
        </p:spPr>
      </p:pic>
      <p:sp>
        <p:nvSpPr>
          <p:cNvPr id="2" name="TextBox 1">
            <a:extLst>
              <a:ext uri="{FF2B5EF4-FFF2-40B4-BE49-F238E27FC236}">
                <a16:creationId xmlns:a16="http://schemas.microsoft.com/office/drawing/2014/main" id="{81944528-724A-49F2-A86D-FF03DE62F948}"/>
              </a:ext>
            </a:extLst>
          </p:cNvPr>
          <p:cNvSpPr txBox="1"/>
          <p:nvPr/>
        </p:nvSpPr>
        <p:spPr>
          <a:xfrm>
            <a:off x="7380312" y="4083918"/>
            <a:ext cx="1566594" cy="936104"/>
          </a:xfrm>
          <a:prstGeom prst="rect">
            <a:avLst/>
          </a:prstGeom>
          <a:solidFill>
            <a:schemeClr val="bg1"/>
          </a:solidFill>
        </p:spPr>
        <p:txBody>
          <a:bodyPr wrap="square" rtlCol="0">
            <a:spAutoFit/>
          </a:bodyPr>
          <a:lstStyle/>
          <a:p>
            <a:endParaRPr lang="en-AU" dirty="0"/>
          </a:p>
        </p:txBody>
      </p:sp>
      <p:sp>
        <p:nvSpPr>
          <p:cNvPr id="40" name="TextBox 39">
            <a:extLst>
              <a:ext uri="{FF2B5EF4-FFF2-40B4-BE49-F238E27FC236}">
                <a16:creationId xmlns:a16="http://schemas.microsoft.com/office/drawing/2014/main" id="{9AC36B46-055C-45C3-98C6-FA0004484687}"/>
              </a:ext>
            </a:extLst>
          </p:cNvPr>
          <p:cNvSpPr txBox="1"/>
          <p:nvPr/>
        </p:nvSpPr>
        <p:spPr>
          <a:xfrm>
            <a:off x="2392401" y="30026"/>
            <a:ext cx="6546692" cy="523220"/>
          </a:xfrm>
          <a:prstGeom prst="rect">
            <a:avLst/>
          </a:prstGeom>
          <a:noFill/>
        </p:spPr>
        <p:txBody>
          <a:bodyPr wrap="square" rtlCol="0">
            <a:spAutoFit/>
          </a:bodyPr>
          <a:lstStyle/>
          <a:p>
            <a:pPr algn="r" defTabSz="685800">
              <a:defRPr/>
            </a:pPr>
            <a:r>
              <a:rPr lang="en-PH" sz="2800" dirty="0">
                <a:solidFill>
                  <a:schemeClr val="accent6"/>
                </a:solidFill>
                <a:latin typeface="Darkwoman" pitchFamily="50" charset="0"/>
              </a:rPr>
              <a:t>St Marys WRP Program Journey</a:t>
            </a:r>
            <a:endParaRPr lang="en-US" sz="2800" dirty="0">
              <a:solidFill>
                <a:schemeClr val="accent6"/>
              </a:solidFill>
              <a:latin typeface="Darkwoman" pitchFamily="50" charset="0"/>
            </a:endParaRPr>
          </a:p>
        </p:txBody>
      </p:sp>
      <p:sp>
        <p:nvSpPr>
          <p:cNvPr id="54" name="TextBox 53">
            <a:extLst>
              <a:ext uri="{FF2B5EF4-FFF2-40B4-BE49-F238E27FC236}">
                <a16:creationId xmlns:a16="http://schemas.microsoft.com/office/drawing/2014/main" id="{BE930251-43EF-4F87-A3DA-FC56793A871E}"/>
              </a:ext>
            </a:extLst>
          </p:cNvPr>
          <p:cNvSpPr txBox="1"/>
          <p:nvPr/>
        </p:nvSpPr>
        <p:spPr>
          <a:xfrm>
            <a:off x="4816241" y="4034372"/>
            <a:ext cx="4327759" cy="369332"/>
          </a:xfrm>
          <a:prstGeom prst="rect">
            <a:avLst/>
          </a:prstGeom>
          <a:solidFill>
            <a:schemeClr val="tx1">
              <a:lumMod val="20000"/>
              <a:lumOff val="80000"/>
            </a:schemeClr>
          </a:solidFill>
        </p:spPr>
        <p:txBody>
          <a:bodyPr wrap="square" rtlCol="0">
            <a:spAutoFit/>
          </a:bodyPr>
          <a:lstStyle/>
          <a:p>
            <a:pPr algn="ctr"/>
            <a:r>
              <a:rPr lang="en-AU" sz="900" dirty="0">
                <a:solidFill>
                  <a:schemeClr val="accent1">
                    <a:lumMod val="50000"/>
                  </a:schemeClr>
                </a:solidFill>
                <a:latin typeface="Arial" panose="020B0604020202020204" pitchFamily="34" charset="0"/>
                <a:cs typeface="Arial" panose="020B0604020202020204" pitchFamily="34" charset="0"/>
              </a:rPr>
              <a:t>2017 - 2023 Lower South Creek </a:t>
            </a:r>
            <a:r>
              <a:rPr lang="en-AU" sz="900" b="1" dirty="0">
                <a:solidFill>
                  <a:schemeClr val="accent1">
                    <a:lumMod val="50000"/>
                  </a:schemeClr>
                </a:solidFill>
                <a:latin typeface="Arial" panose="020B0604020202020204" pitchFamily="34" charset="0"/>
                <a:cs typeface="Arial" panose="020B0604020202020204" pitchFamily="34" charset="0"/>
              </a:rPr>
              <a:t>Construction</a:t>
            </a:r>
          </a:p>
          <a:p>
            <a:pPr algn="ctr"/>
            <a:endParaRPr lang="en-AU" sz="900" b="1" dirty="0">
              <a:solidFill>
                <a:schemeClr val="accent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700272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8">
            <a:extLst>
              <a:ext uri="{FF2B5EF4-FFF2-40B4-BE49-F238E27FC236}">
                <a16:creationId xmlns:a16="http://schemas.microsoft.com/office/drawing/2014/main" id="{AB205037-FDD2-463F-95F5-5254709381C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971724" y="4776263"/>
            <a:ext cx="816080" cy="180353"/>
          </a:xfrm>
          <a:prstGeom prst="rect">
            <a:avLst/>
          </a:prstGeom>
        </p:spPr>
      </p:pic>
      <p:sp>
        <p:nvSpPr>
          <p:cNvPr id="2" name="TextBox 1">
            <a:extLst>
              <a:ext uri="{FF2B5EF4-FFF2-40B4-BE49-F238E27FC236}">
                <a16:creationId xmlns:a16="http://schemas.microsoft.com/office/drawing/2014/main" id="{81944528-724A-49F2-A86D-FF03DE62F948}"/>
              </a:ext>
            </a:extLst>
          </p:cNvPr>
          <p:cNvSpPr txBox="1"/>
          <p:nvPr/>
        </p:nvSpPr>
        <p:spPr>
          <a:xfrm>
            <a:off x="7380312" y="4083918"/>
            <a:ext cx="1566594" cy="936104"/>
          </a:xfrm>
          <a:prstGeom prst="rect">
            <a:avLst/>
          </a:prstGeom>
          <a:solidFill>
            <a:schemeClr val="bg1"/>
          </a:solidFill>
        </p:spPr>
        <p:txBody>
          <a:bodyPr wrap="square" rtlCol="0">
            <a:spAutoFit/>
          </a:bodyPr>
          <a:lstStyle/>
          <a:p>
            <a:endParaRPr lang="en-AU" dirty="0"/>
          </a:p>
        </p:txBody>
      </p:sp>
      <p:sp>
        <p:nvSpPr>
          <p:cNvPr id="54" name="TextBox 53">
            <a:extLst>
              <a:ext uri="{FF2B5EF4-FFF2-40B4-BE49-F238E27FC236}">
                <a16:creationId xmlns:a16="http://schemas.microsoft.com/office/drawing/2014/main" id="{BE930251-43EF-4F87-A3DA-FC56793A871E}"/>
              </a:ext>
            </a:extLst>
          </p:cNvPr>
          <p:cNvSpPr txBox="1"/>
          <p:nvPr/>
        </p:nvSpPr>
        <p:spPr>
          <a:xfrm>
            <a:off x="4816241" y="4034372"/>
            <a:ext cx="4220255" cy="369332"/>
          </a:xfrm>
          <a:prstGeom prst="rect">
            <a:avLst/>
          </a:prstGeom>
          <a:solidFill>
            <a:schemeClr val="tx1">
              <a:lumMod val="20000"/>
              <a:lumOff val="80000"/>
            </a:schemeClr>
          </a:solidFill>
        </p:spPr>
        <p:txBody>
          <a:bodyPr wrap="square" rtlCol="0">
            <a:spAutoFit/>
          </a:bodyPr>
          <a:lstStyle/>
          <a:p>
            <a:pPr algn="ctr"/>
            <a:r>
              <a:rPr lang="en-AU" sz="900" dirty="0">
                <a:solidFill>
                  <a:schemeClr val="accent1">
                    <a:lumMod val="50000"/>
                  </a:schemeClr>
                </a:solidFill>
                <a:latin typeface="Arial" panose="020B0604020202020204" pitchFamily="34" charset="0"/>
                <a:cs typeface="Arial" panose="020B0604020202020204" pitchFamily="34" charset="0"/>
              </a:rPr>
              <a:t>2017 - 2023 Lower South Creek </a:t>
            </a:r>
            <a:r>
              <a:rPr lang="en-AU" sz="900" b="1" dirty="0">
                <a:solidFill>
                  <a:schemeClr val="accent1">
                    <a:lumMod val="50000"/>
                  </a:schemeClr>
                </a:solidFill>
                <a:latin typeface="Arial" panose="020B0604020202020204" pitchFamily="34" charset="0"/>
                <a:cs typeface="Arial" panose="020B0604020202020204" pitchFamily="34" charset="0"/>
              </a:rPr>
              <a:t>Construction</a:t>
            </a:r>
          </a:p>
          <a:p>
            <a:pPr algn="ctr"/>
            <a:endParaRPr lang="en-AU" sz="900" b="1" dirty="0">
              <a:solidFill>
                <a:schemeClr val="accent1">
                  <a:lumMod val="50000"/>
                </a:schemeClr>
              </a:solidFill>
              <a:latin typeface="Arial" panose="020B0604020202020204" pitchFamily="34" charset="0"/>
              <a:cs typeface="Arial" panose="020B0604020202020204" pitchFamily="34" charset="0"/>
            </a:endParaRPr>
          </a:p>
        </p:txBody>
      </p:sp>
      <p:pic>
        <p:nvPicPr>
          <p:cNvPr id="51" name="Picture 50" descr="A close up of a map&#10;&#10;Description automatically generated">
            <a:extLst>
              <a:ext uri="{FF2B5EF4-FFF2-40B4-BE49-F238E27FC236}">
                <a16:creationId xmlns:a16="http://schemas.microsoft.com/office/drawing/2014/main" id="{51D173BB-2925-4BB0-B520-15C7732A7D47}"/>
              </a:ext>
            </a:extLst>
          </p:cNvPr>
          <p:cNvPicPr>
            <a:picLocks noChangeAspect="1"/>
          </p:cNvPicPr>
          <p:nvPr/>
        </p:nvPicPr>
        <p:blipFill rotWithShape="1">
          <a:blip r:embed="rId4">
            <a:extLst>
              <a:ext uri="{28A0092B-C50C-407E-A947-70E740481C1C}">
                <a14:useLocalDpi xmlns:a14="http://schemas.microsoft.com/office/drawing/2010/main" val="0"/>
              </a:ext>
            </a:extLst>
          </a:blip>
          <a:srcRect r="18045"/>
          <a:stretch/>
        </p:blipFill>
        <p:spPr>
          <a:xfrm>
            <a:off x="0" y="3174036"/>
            <a:ext cx="3095907" cy="1969464"/>
          </a:xfrm>
          <a:prstGeom prst="rect">
            <a:avLst/>
          </a:prstGeom>
        </p:spPr>
      </p:pic>
      <p:sp>
        <p:nvSpPr>
          <p:cNvPr id="33" name="Freeform 18">
            <a:extLst>
              <a:ext uri="{FF2B5EF4-FFF2-40B4-BE49-F238E27FC236}">
                <a16:creationId xmlns:a16="http://schemas.microsoft.com/office/drawing/2014/main" id="{B6113FCF-D623-4274-A4E9-5D094D460409}"/>
              </a:ext>
            </a:extLst>
          </p:cNvPr>
          <p:cNvSpPr>
            <a:spLocks/>
          </p:cNvSpPr>
          <p:nvPr/>
        </p:nvSpPr>
        <p:spPr bwMode="auto">
          <a:xfrm>
            <a:off x="1" y="1"/>
            <a:ext cx="1545635" cy="1545635"/>
          </a:xfrm>
          <a:custGeom>
            <a:avLst/>
            <a:gdLst>
              <a:gd name="T0" fmla="*/ 1842 w 1842"/>
              <a:gd name="T1" fmla="*/ 0 h 1842"/>
              <a:gd name="T2" fmla="*/ 0 w 1842"/>
              <a:gd name="T3" fmla="*/ 0 h 1842"/>
              <a:gd name="T4" fmla="*/ 0 w 1842"/>
              <a:gd name="T5" fmla="*/ 1842 h 1842"/>
              <a:gd name="T6" fmla="*/ 1842 w 1842"/>
              <a:gd name="T7" fmla="*/ 0 h 1842"/>
            </a:gdLst>
            <a:ahLst/>
            <a:cxnLst>
              <a:cxn ang="0">
                <a:pos x="T0" y="T1"/>
              </a:cxn>
              <a:cxn ang="0">
                <a:pos x="T2" y="T3"/>
              </a:cxn>
              <a:cxn ang="0">
                <a:pos x="T4" y="T5"/>
              </a:cxn>
              <a:cxn ang="0">
                <a:pos x="T6" y="T7"/>
              </a:cxn>
            </a:cxnLst>
            <a:rect l="0" t="0" r="r" b="b"/>
            <a:pathLst>
              <a:path w="1842" h="1842">
                <a:moveTo>
                  <a:pt x="1842" y="0"/>
                </a:moveTo>
                <a:lnTo>
                  <a:pt x="0" y="0"/>
                </a:lnTo>
                <a:lnTo>
                  <a:pt x="0" y="1842"/>
                </a:lnTo>
                <a:lnTo>
                  <a:pt x="1842" y="0"/>
                </a:lnTo>
                <a:close/>
              </a:path>
            </a:pathLst>
          </a:custGeom>
          <a:solidFill>
            <a:schemeClr val="accent5">
              <a:alpha val="25000"/>
            </a:schemeClr>
          </a:solidFill>
          <a:ln>
            <a:noFill/>
          </a:ln>
        </p:spPr>
        <p:txBody>
          <a:bodyPr vert="horz" wrap="square" lIns="68580" tIns="34290" rIns="68580" bIns="34290" numCol="1" anchor="t" anchorCtr="0" compatLnSpc="1">
            <a:prstTxWarp prst="textNoShape">
              <a:avLst/>
            </a:prstTxWarp>
          </a:bodyPr>
          <a:lstStyle/>
          <a:p>
            <a:pPr defTabSz="685800">
              <a:defRPr/>
            </a:pPr>
            <a:endParaRPr lang="en-AU" sz="1350" kern="0" dirty="0">
              <a:solidFill>
                <a:srgbClr val="353D30"/>
              </a:solidFill>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FEA1CB90-7BCD-4580-BFDE-8A1F11AF6217}"/>
              </a:ext>
            </a:extLst>
          </p:cNvPr>
          <p:cNvSpPr txBox="1"/>
          <p:nvPr/>
        </p:nvSpPr>
        <p:spPr>
          <a:xfrm>
            <a:off x="2441193" y="2713290"/>
            <a:ext cx="1987878" cy="369332"/>
          </a:xfrm>
          <a:prstGeom prst="rect">
            <a:avLst/>
          </a:prstGeom>
          <a:solidFill>
            <a:schemeClr val="tx1">
              <a:lumMod val="20000"/>
              <a:lumOff val="80000"/>
            </a:schemeClr>
          </a:solidFill>
        </p:spPr>
        <p:txBody>
          <a:bodyPr wrap="square" rtlCol="0">
            <a:spAutoFit/>
          </a:bodyPr>
          <a:lstStyle/>
          <a:p>
            <a:pPr algn="ctr"/>
            <a:r>
              <a:rPr lang="en-AU" sz="900" dirty="0">
                <a:solidFill>
                  <a:schemeClr val="accent1">
                    <a:lumMod val="50000"/>
                  </a:schemeClr>
                </a:solidFill>
                <a:latin typeface="Arial" panose="020B0604020202020204" pitchFamily="34" charset="0"/>
                <a:cs typeface="Arial" panose="020B0604020202020204" pitchFamily="34" charset="0"/>
              </a:rPr>
              <a:t>2015 - 2016 – Quakers Hill and St Marys PARR. </a:t>
            </a:r>
            <a:r>
              <a:rPr lang="en-AU" sz="900" b="1" dirty="0">
                <a:solidFill>
                  <a:schemeClr val="accent1">
                    <a:lumMod val="50000"/>
                  </a:schemeClr>
                </a:solidFill>
                <a:latin typeface="Arial" panose="020B0604020202020204" pitchFamily="34" charset="0"/>
                <a:cs typeface="Arial" panose="020B0604020202020204" pitchFamily="34" charset="0"/>
              </a:rPr>
              <a:t>Detailed Planning</a:t>
            </a:r>
          </a:p>
        </p:txBody>
      </p:sp>
      <p:sp>
        <p:nvSpPr>
          <p:cNvPr id="35" name="TextBox 34">
            <a:extLst>
              <a:ext uri="{FF2B5EF4-FFF2-40B4-BE49-F238E27FC236}">
                <a16:creationId xmlns:a16="http://schemas.microsoft.com/office/drawing/2014/main" id="{4A1EC0C3-2BC1-40F3-9ABA-89D5D9078EA0}"/>
              </a:ext>
            </a:extLst>
          </p:cNvPr>
          <p:cNvSpPr txBox="1"/>
          <p:nvPr/>
        </p:nvSpPr>
        <p:spPr>
          <a:xfrm>
            <a:off x="2881499" y="1735298"/>
            <a:ext cx="1362707" cy="507831"/>
          </a:xfrm>
          <a:prstGeom prst="rect">
            <a:avLst/>
          </a:prstGeom>
          <a:solidFill>
            <a:schemeClr val="tx1">
              <a:lumMod val="20000"/>
              <a:lumOff val="80000"/>
            </a:schemeClr>
          </a:solidFill>
        </p:spPr>
        <p:txBody>
          <a:bodyPr wrap="square" rtlCol="0">
            <a:spAutoFit/>
          </a:bodyPr>
          <a:lstStyle/>
          <a:p>
            <a:pPr algn="ctr"/>
            <a:r>
              <a:rPr lang="en-AU" sz="900" dirty="0">
                <a:solidFill>
                  <a:schemeClr val="accent1">
                    <a:lumMod val="50000"/>
                  </a:schemeClr>
                </a:solidFill>
              </a:rPr>
              <a:t>March 2015 – Lower South Creek Strategy Signed</a:t>
            </a:r>
          </a:p>
        </p:txBody>
      </p:sp>
      <p:grpSp>
        <p:nvGrpSpPr>
          <p:cNvPr id="61" name="Group 60">
            <a:extLst>
              <a:ext uri="{FF2B5EF4-FFF2-40B4-BE49-F238E27FC236}">
                <a16:creationId xmlns:a16="http://schemas.microsoft.com/office/drawing/2014/main" id="{DDCF2372-3345-44B6-ACBC-07EBB0B71DFC}"/>
              </a:ext>
            </a:extLst>
          </p:cNvPr>
          <p:cNvGrpSpPr/>
          <p:nvPr/>
        </p:nvGrpSpPr>
        <p:grpSpPr>
          <a:xfrm>
            <a:off x="468583" y="768575"/>
            <a:ext cx="8478323" cy="454588"/>
            <a:chOff x="614363" y="799936"/>
            <a:chExt cx="11304431" cy="606117"/>
          </a:xfrm>
        </p:grpSpPr>
        <p:sp>
          <p:nvSpPr>
            <p:cNvPr id="6" name="TextBox 5">
              <a:extLst>
                <a:ext uri="{FF2B5EF4-FFF2-40B4-BE49-F238E27FC236}">
                  <a16:creationId xmlns:a16="http://schemas.microsoft.com/office/drawing/2014/main" id="{08805E48-CAEA-4BDE-A51A-7232753A4E7D}"/>
                </a:ext>
              </a:extLst>
            </p:cNvPr>
            <p:cNvSpPr txBox="1"/>
            <p:nvPr/>
          </p:nvSpPr>
          <p:spPr>
            <a:xfrm rot="19281910">
              <a:off x="943651" y="1067499"/>
              <a:ext cx="878773" cy="338554"/>
            </a:xfrm>
            <a:prstGeom prst="rect">
              <a:avLst/>
            </a:prstGeom>
            <a:noFill/>
          </p:spPr>
          <p:txBody>
            <a:bodyPr wrap="square" rtlCol="0">
              <a:spAutoFit/>
            </a:bodyPr>
            <a:lstStyle/>
            <a:p>
              <a:pPr algn="ctr"/>
              <a:r>
                <a:rPr lang="en-AU" sz="1050" dirty="0">
                  <a:latin typeface="Arial" panose="020B0604020202020204" pitchFamily="34" charset="0"/>
                  <a:cs typeface="Arial" panose="020B0604020202020204" pitchFamily="34" charset="0"/>
                </a:rPr>
                <a:t>2013</a:t>
              </a:r>
            </a:p>
          </p:txBody>
        </p:sp>
        <p:sp>
          <p:nvSpPr>
            <p:cNvPr id="17" name="TextBox 16">
              <a:extLst>
                <a:ext uri="{FF2B5EF4-FFF2-40B4-BE49-F238E27FC236}">
                  <a16:creationId xmlns:a16="http://schemas.microsoft.com/office/drawing/2014/main" id="{F86AA4C6-3465-4D6B-BD1B-712FE1E7F803}"/>
                </a:ext>
              </a:extLst>
            </p:cNvPr>
            <p:cNvSpPr txBox="1"/>
            <p:nvPr/>
          </p:nvSpPr>
          <p:spPr>
            <a:xfrm rot="19281910">
              <a:off x="3462960" y="1067499"/>
              <a:ext cx="878773" cy="338554"/>
            </a:xfrm>
            <a:prstGeom prst="rect">
              <a:avLst/>
            </a:prstGeom>
            <a:noFill/>
          </p:spPr>
          <p:txBody>
            <a:bodyPr wrap="square" rtlCol="0">
              <a:spAutoFit/>
            </a:bodyPr>
            <a:lstStyle/>
            <a:p>
              <a:pPr algn="ctr"/>
              <a:r>
                <a:rPr lang="en-AU" sz="1050" dirty="0">
                  <a:latin typeface="Arial" panose="020B0604020202020204" pitchFamily="34" charset="0"/>
                  <a:cs typeface="Arial" panose="020B0604020202020204" pitchFamily="34" charset="0"/>
                </a:rPr>
                <a:t>2015</a:t>
              </a:r>
            </a:p>
          </p:txBody>
        </p:sp>
        <p:sp>
          <p:nvSpPr>
            <p:cNvPr id="18" name="TextBox 17">
              <a:extLst>
                <a:ext uri="{FF2B5EF4-FFF2-40B4-BE49-F238E27FC236}">
                  <a16:creationId xmlns:a16="http://schemas.microsoft.com/office/drawing/2014/main" id="{454F5715-2A22-4B23-9E20-DAE7A01515A9}"/>
                </a:ext>
              </a:extLst>
            </p:cNvPr>
            <p:cNvSpPr txBox="1"/>
            <p:nvPr/>
          </p:nvSpPr>
          <p:spPr>
            <a:xfrm rot="19281910">
              <a:off x="5982268" y="1067499"/>
              <a:ext cx="878773" cy="338554"/>
            </a:xfrm>
            <a:prstGeom prst="rect">
              <a:avLst/>
            </a:prstGeom>
            <a:noFill/>
          </p:spPr>
          <p:txBody>
            <a:bodyPr wrap="square" rtlCol="0">
              <a:spAutoFit/>
            </a:bodyPr>
            <a:lstStyle/>
            <a:p>
              <a:pPr algn="ctr"/>
              <a:r>
                <a:rPr lang="en-AU" sz="1050" dirty="0">
                  <a:latin typeface="Arial" panose="020B0604020202020204" pitchFamily="34" charset="0"/>
                  <a:cs typeface="Arial" panose="020B0604020202020204" pitchFamily="34" charset="0"/>
                </a:rPr>
                <a:t>2017</a:t>
              </a:r>
            </a:p>
          </p:txBody>
        </p:sp>
        <p:sp>
          <p:nvSpPr>
            <p:cNvPr id="19" name="TextBox 18">
              <a:extLst>
                <a:ext uri="{FF2B5EF4-FFF2-40B4-BE49-F238E27FC236}">
                  <a16:creationId xmlns:a16="http://schemas.microsoft.com/office/drawing/2014/main" id="{A8381471-BF34-445C-A5F5-D4779FDEB42E}"/>
                </a:ext>
              </a:extLst>
            </p:cNvPr>
            <p:cNvSpPr txBox="1"/>
            <p:nvPr/>
          </p:nvSpPr>
          <p:spPr>
            <a:xfrm rot="19281910">
              <a:off x="8501577" y="1067499"/>
              <a:ext cx="878773" cy="338554"/>
            </a:xfrm>
            <a:prstGeom prst="rect">
              <a:avLst/>
            </a:prstGeom>
            <a:noFill/>
          </p:spPr>
          <p:txBody>
            <a:bodyPr wrap="square" rtlCol="0">
              <a:spAutoFit/>
            </a:bodyPr>
            <a:lstStyle/>
            <a:p>
              <a:pPr algn="ctr"/>
              <a:r>
                <a:rPr lang="en-AU" sz="1050" dirty="0">
                  <a:latin typeface="Arial" panose="020B0604020202020204" pitchFamily="34" charset="0"/>
                  <a:cs typeface="Arial" panose="020B0604020202020204" pitchFamily="34" charset="0"/>
                </a:rPr>
                <a:t>2019</a:t>
              </a:r>
            </a:p>
          </p:txBody>
        </p:sp>
        <p:sp>
          <p:nvSpPr>
            <p:cNvPr id="20" name="TextBox 19">
              <a:extLst>
                <a:ext uri="{FF2B5EF4-FFF2-40B4-BE49-F238E27FC236}">
                  <a16:creationId xmlns:a16="http://schemas.microsoft.com/office/drawing/2014/main" id="{A0DDF157-DBEB-49A4-9743-B7DB4D27937C}"/>
                </a:ext>
              </a:extLst>
            </p:cNvPr>
            <p:cNvSpPr txBox="1"/>
            <p:nvPr/>
          </p:nvSpPr>
          <p:spPr>
            <a:xfrm rot="19281910">
              <a:off x="11020885" y="1067499"/>
              <a:ext cx="878773" cy="338554"/>
            </a:xfrm>
            <a:prstGeom prst="rect">
              <a:avLst/>
            </a:prstGeom>
            <a:noFill/>
          </p:spPr>
          <p:txBody>
            <a:bodyPr wrap="square" rtlCol="0">
              <a:spAutoFit/>
            </a:bodyPr>
            <a:lstStyle/>
            <a:p>
              <a:pPr algn="ctr"/>
              <a:r>
                <a:rPr lang="en-AU" sz="1050" dirty="0">
                  <a:latin typeface="Arial" panose="020B0604020202020204" pitchFamily="34" charset="0"/>
                  <a:cs typeface="Arial" panose="020B0604020202020204" pitchFamily="34" charset="0"/>
                </a:rPr>
                <a:t>2021</a:t>
              </a:r>
            </a:p>
          </p:txBody>
        </p:sp>
        <p:cxnSp>
          <p:nvCxnSpPr>
            <p:cNvPr id="5" name="Straight Arrow Connector 4">
              <a:extLst>
                <a:ext uri="{FF2B5EF4-FFF2-40B4-BE49-F238E27FC236}">
                  <a16:creationId xmlns:a16="http://schemas.microsoft.com/office/drawing/2014/main" id="{B8B2FD7D-E83D-4D48-A8D4-8321FFF34747}"/>
                </a:ext>
              </a:extLst>
            </p:cNvPr>
            <p:cNvCxnSpPr>
              <a:cxnSpLocks/>
            </p:cNvCxnSpPr>
            <p:nvPr/>
          </p:nvCxnSpPr>
          <p:spPr>
            <a:xfrm flipH="1">
              <a:off x="614363" y="919675"/>
              <a:ext cx="11304431" cy="0"/>
            </a:xfrm>
            <a:prstGeom prst="straightConnector1">
              <a:avLst/>
            </a:prstGeom>
            <a:ln w="31750">
              <a:headEnd type="triangle"/>
              <a:tailEnd type="triangle"/>
            </a:ln>
          </p:spPr>
          <p:style>
            <a:lnRef idx="1">
              <a:schemeClr val="accent6"/>
            </a:lnRef>
            <a:fillRef idx="0">
              <a:schemeClr val="accent6"/>
            </a:fillRef>
            <a:effectRef idx="0">
              <a:schemeClr val="accent6"/>
            </a:effectRef>
            <a:fontRef idx="minor">
              <a:schemeClr val="tx1"/>
            </a:fontRef>
          </p:style>
        </p:cxnSp>
        <p:cxnSp>
          <p:nvCxnSpPr>
            <p:cNvPr id="37" name="Straight Connector 36">
              <a:extLst>
                <a:ext uri="{FF2B5EF4-FFF2-40B4-BE49-F238E27FC236}">
                  <a16:creationId xmlns:a16="http://schemas.microsoft.com/office/drawing/2014/main" id="{D095A3DF-D532-4A0E-A559-1F9A75F544F5}"/>
                </a:ext>
              </a:extLst>
            </p:cNvPr>
            <p:cNvCxnSpPr/>
            <p:nvPr/>
          </p:nvCxnSpPr>
          <p:spPr>
            <a:xfrm>
              <a:off x="1394460" y="799936"/>
              <a:ext cx="0" cy="238565"/>
            </a:xfrm>
            <a:prstGeom prst="line">
              <a:avLst/>
            </a:prstGeom>
            <a:ln w="317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0857FD59-E23C-4DFD-8982-31F2619E8E6B}"/>
                </a:ext>
              </a:extLst>
            </p:cNvPr>
            <p:cNvCxnSpPr/>
            <p:nvPr/>
          </p:nvCxnSpPr>
          <p:spPr>
            <a:xfrm>
              <a:off x="2655048" y="799936"/>
              <a:ext cx="0" cy="238565"/>
            </a:xfrm>
            <a:prstGeom prst="line">
              <a:avLst/>
            </a:prstGeom>
            <a:ln w="317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5EDFBBAB-85AD-49CB-80AE-B081B1755F7C}"/>
                </a:ext>
              </a:extLst>
            </p:cNvPr>
            <p:cNvCxnSpPr/>
            <p:nvPr/>
          </p:nvCxnSpPr>
          <p:spPr>
            <a:xfrm>
              <a:off x="8957988" y="799936"/>
              <a:ext cx="0" cy="238565"/>
            </a:xfrm>
            <a:prstGeom prst="line">
              <a:avLst/>
            </a:prstGeom>
            <a:ln w="317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C3429F0F-B769-4AFA-8673-361329F7451D}"/>
                </a:ext>
              </a:extLst>
            </p:cNvPr>
            <p:cNvCxnSpPr/>
            <p:nvPr/>
          </p:nvCxnSpPr>
          <p:spPr>
            <a:xfrm>
              <a:off x="10218576" y="799936"/>
              <a:ext cx="0" cy="238565"/>
            </a:xfrm>
            <a:prstGeom prst="line">
              <a:avLst/>
            </a:prstGeom>
            <a:ln w="317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0AB26D7F-6654-4063-8EE7-D1F4E22749D5}"/>
                </a:ext>
              </a:extLst>
            </p:cNvPr>
            <p:cNvCxnSpPr/>
            <p:nvPr/>
          </p:nvCxnSpPr>
          <p:spPr>
            <a:xfrm>
              <a:off x="11479167" y="799936"/>
              <a:ext cx="0" cy="238565"/>
            </a:xfrm>
            <a:prstGeom prst="line">
              <a:avLst/>
            </a:prstGeom>
            <a:ln w="317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096E58F7-CC40-44F6-BE04-1F8CE30947A7}"/>
                </a:ext>
              </a:extLst>
            </p:cNvPr>
            <p:cNvCxnSpPr/>
            <p:nvPr/>
          </p:nvCxnSpPr>
          <p:spPr>
            <a:xfrm>
              <a:off x="3915636" y="799936"/>
              <a:ext cx="0" cy="238565"/>
            </a:xfrm>
            <a:prstGeom prst="line">
              <a:avLst/>
            </a:prstGeom>
            <a:ln w="317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091C5846-A4EE-4D84-8F01-723052EA4084}"/>
                </a:ext>
              </a:extLst>
            </p:cNvPr>
            <p:cNvCxnSpPr/>
            <p:nvPr/>
          </p:nvCxnSpPr>
          <p:spPr>
            <a:xfrm>
              <a:off x="5176224" y="799936"/>
              <a:ext cx="0" cy="238565"/>
            </a:xfrm>
            <a:prstGeom prst="line">
              <a:avLst/>
            </a:prstGeom>
            <a:ln w="317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04089721-BF13-48CF-AB40-9DF97A6150FF}"/>
                </a:ext>
              </a:extLst>
            </p:cNvPr>
            <p:cNvCxnSpPr/>
            <p:nvPr/>
          </p:nvCxnSpPr>
          <p:spPr>
            <a:xfrm>
              <a:off x="6436812" y="799936"/>
              <a:ext cx="0" cy="238565"/>
            </a:xfrm>
            <a:prstGeom prst="line">
              <a:avLst/>
            </a:prstGeom>
            <a:ln w="317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44B89D3A-A8E2-435F-9E4E-E0A5C0868EAE}"/>
                </a:ext>
              </a:extLst>
            </p:cNvPr>
            <p:cNvCxnSpPr/>
            <p:nvPr/>
          </p:nvCxnSpPr>
          <p:spPr>
            <a:xfrm>
              <a:off x="7697400" y="799936"/>
              <a:ext cx="0" cy="238565"/>
            </a:xfrm>
            <a:prstGeom prst="line">
              <a:avLst/>
            </a:prstGeom>
            <a:ln w="31750">
              <a:solidFill>
                <a:schemeClr val="accent6"/>
              </a:solidFill>
            </a:ln>
          </p:spPr>
          <p:style>
            <a:lnRef idx="1">
              <a:schemeClr val="accent1"/>
            </a:lnRef>
            <a:fillRef idx="0">
              <a:schemeClr val="accent1"/>
            </a:fillRef>
            <a:effectRef idx="0">
              <a:schemeClr val="accent1"/>
            </a:effectRef>
            <a:fontRef idx="minor">
              <a:schemeClr val="tx1"/>
            </a:fontRef>
          </p:style>
        </p:cxnSp>
      </p:grpSp>
      <p:sp>
        <p:nvSpPr>
          <p:cNvPr id="56" name="Star: 5 Points 55">
            <a:extLst>
              <a:ext uri="{FF2B5EF4-FFF2-40B4-BE49-F238E27FC236}">
                <a16:creationId xmlns:a16="http://schemas.microsoft.com/office/drawing/2014/main" id="{CEEB6B6E-5C6E-4D81-AA24-974E2DC63453}"/>
              </a:ext>
            </a:extLst>
          </p:cNvPr>
          <p:cNvSpPr/>
          <p:nvPr/>
        </p:nvSpPr>
        <p:spPr>
          <a:xfrm>
            <a:off x="3085891" y="2074819"/>
            <a:ext cx="227414" cy="227414"/>
          </a:xfrm>
          <a:prstGeom prst="star5">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dirty="0"/>
          </a:p>
        </p:txBody>
      </p:sp>
      <p:sp>
        <p:nvSpPr>
          <p:cNvPr id="58" name="TextBox 57">
            <a:extLst>
              <a:ext uri="{FF2B5EF4-FFF2-40B4-BE49-F238E27FC236}">
                <a16:creationId xmlns:a16="http://schemas.microsoft.com/office/drawing/2014/main" id="{86F6E5A2-B2A4-4328-8D14-37CAF58468AF}"/>
              </a:ext>
            </a:extLst>
          </p:cNvPr>
          <p:cNvSpPr txBox="1"/>
          <p:nvPr/>
        </p:nvSpPr>
        <p:spPr>
          <a:xfrm>
            <a:off x="3882167" y="3597503"/>
            <a:ext cx="2792889" cy="369332"/>
          </a:xfrm>
          <a:prstGeom prst="rect">
            <a:avLst/>
          </a:prstGeom>
          <a:solidFill>
            <a:schemeClr val="tx1">
              <a:lumMod val="20000"/>
              <a:lumOff val="80000"/>
            </a:schemeClr>
          </a:solidFill>
        </p:spPr>
        <p:txBody>
          <a:bodyPr wrap="square" rtlCol="0">
            <a:spAutoFit/>
          </a:bodyPr>
          <a:lstStyle/>
          <a:p>
            <a:pPr algn="ctr"/>
            <a:r>
              <a:rPr lang="en-AU" sz="900" dirty="0">
                <a:solidFill>
                  <a:schemeClr val="accent1">
                    <a:lumMod val="50000"/>
                  </a:schemeClr>
                </a:solidFill>
                <a:latin typeface="Arial" panose="020B0604020202020204" pitchFamily="34" charset="0"/>
                <a:cs typeface="Arial" panose="020B0604020202020204" pitchFamily="34" charset="0"/>
              </a:rPr>
              <a:t>2016 - 2019 – Biosolids Hub </a:t>
            </a:r>
            <a:r>
              <a:rPr lang="en-AU" sz="900" b="1" dirty="0">
                <a:solidFill>
                  <a:schemeClr val="accent1">
                    <a:lumMod val="50000"/>
                  </a:schemeClr>
                </a:solidFill>
                <a:latin typeface="Arial" panose="020B0604020202020204" pitchFamily="34" charset="0"/>
                <a:cs typeface="Arial" panose="020B0604020202020204" pitchFamily="34" charset="0"/>
              </a:rPr>
              <a:t>Concept</a:t>
            </a:r>
            <a:r>
              <a:rPr lang="en-AU" sz="900" dirty="0">
                <a:solidFill>
                  <a:schemeClr val="accent1">
                    <a:lumMod val="50000"/>
                  </a:schemeClr>
                </a:solidFill>
                <a:latin typeface="Arial" panose="020B0604020202020204" pitchFamily="34" charset="0"/>
                <a:cs typeface="Arial" panose="020B0604020202020204" pitchFamily="34" charset="0"/>
              </a:rPr>
              <a:t> And </a:t>
            </a:r>
            <a:r>
              <a:rPr lang="en-AU" sz="900" b="1" dirty="0">
                <a:solidFill>
                  <a:schemeClr val="accent1">
                    <a:lumMod val="50000"/>
                  </a:schemeClr>
                </a:solidFill>
                <a:latin typeface="Arial" panose="020B0604020202020204" pitchFamily="34" charset="0"/>
                <a:cs typeface="Arial" panose="020B0604020202020204" pitchFamily="34" charset="0"/>
              </a:rPr>
              <a:t>Detailed</a:t>
            </a:r>
            <a:r>
              <a:rPr lang="en-AU" sz="900" dirty="0">
                <a:solidFill>
                  <a:schemeClr val="accent1">
                    <a:lumMod val="50000"/>
                  </a:schemeClr>
                </a:solidFill>
                <a:latin typeface="Arial" panose="020B0604020202020204" pitchFamily="34" charset="0"/>
                <a:cs typeface="Arial" panose="020B0604020202020204" pitchFamily="34" charset="0"/>
              </a:rPr>
              <a:t> </a:t>
            </a:r>
            <a:r>
              <a:rPr lang="en-AU" sz="900" b="1" dirty="0">
                <a:solidFill>
                  <a:schemeClr val="accent1">
                    <a:lumMod val="50000"/>
                  </a:schemeClr>
                </a:solidFill>
                <a:latin typeface="Arial" panose="020B0604020202020204" pitchFamily="34" charset="0"/>
                <a:cs typeface="Arial" panose="020B0604020202020204" pitchFamily="34" charset="0"/>
              </a:rPr>
              <a:t>Design</a:t>
            </a:r>
          </a:p>
        </p:txBody>
      </p:sp>
      <p:sp>
        <p:nvSpPr>
          <p:cNvPr id="38" name="TextBox 37">
            <a:extLst>
              <a:ext uri="{FF2B5EF4-FFF2-40B4-BE49-F238E27FC236}">
                <a16:creationId xmlns:a16="http://schemas.microsoft.com/office/drawing/2014/main" id="{319DDE1A-A3CB-41DC-8011-E5DA766C6ABA}"/>
              </a:ext>
            </a:extLst>
          </p:cNvPr>
          <p:cNvSpPr txBox="1"/>
          <p:nvPr/>
        </p:nvSpPr>
        <p:spPr>
          <a:xfrm>
            <a:off x="3882168" y="3158136"/>
            <a:ext cx="2057192" cy="369332"/>
          </a:xfrm>
          <a:prstGeom prst="rect">
            <a:avLst/>
          </a:prstGeom>
          <a:solidFill>
            <a:schemeClr val="tx1">
              <a:lumMod val="20000"/>
              <a:lumOff val="80000"/>
            </a:schemeClr>
          </a:solidFill>
        </p:spPr>
        <p:txBody>
          <a:bodyPr wrap="square" rtlCol="0">
            <a:spAutoFit/>
          </a:bodyPr>
          <a:lstStyle>
            <a:defPPr>
              <a:defRPr lang="en-US"/>
            </a:defPPr>
            <a:lvl1pPr algn="ctr">
              <a:defRPr>
                <a:solidFill>
                  <a:schemeClr val="accent5"/>
                </a:solidFill>
              </a:defRPr>
            </a:lvl1pPr>
          </a:lstStyle>
          <a:p>
            <a:r>
              <a:rPr lang="en-AU" sz="900" dirty="0">
                <a:solidFill>
                  <a:schemeClr val="accent1">
                    <a:lumMod val="50000"/>
                  </a:schemeClr>
                </a:solidFill>
                <a:latin typeface="Arial" panose="020B0604020202020204" pitchFamily="34" charset="0"/>
                <a:cs typeface="Arial" panose="020B0604020202020204" pitchFamily="34" charset="0"/>
              </a:rPr>
              <a:t>St Marys BDU Handling Units Detailed Design and Construction</a:t>
            </a:r>
          </a:p>
        </p:txBody>
      </p:sp>
      <p:sp>
        <p:nvSpPr>
          <p:cNvPr id="34" name="Rectangle 33">
            <a:extLst>
              <a:ext uri="{FF2B5EF4-FFF2-40B4-BE49-F238E27FC236}">
                <a16:creationId xmlns:a16="http://schemas.microsoft.com/office/drawing/2014/main" id="{787C17BE-F361-45F4-B414-268B4FD0EC7B}"/>
              </a:ext>
            </a:extLst>
          </p:cNvPr>
          <p:cNvSpPr/>
          <p:nvPr/>
        </p:nvSpPr>
        <p:spPr>
          <a:xfrm>
            <a:off x="36691" y="-12204"/>
            <a:ext cx="9143998" cy="5113474"/>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dirty="0"/>
          </a:p>
        </p:txBody>
      </p:sp>
      <p:sp>
        <p:nvSpPr>
          <p:cNvPr id="32" name="TextBox 31">
            <a:extLst>
              <a:ext uri="{FF2B5EF4-FFF2-40B4-BE49-F238E27FC236}">
                <a16:creationId xmlns:a16="http://schemas.microsoft.com/office/drawing/2014/main" id="{263E9FE9-DE81-4BAA-9CDF-1C599AE23C48}"/>
              </a:ext>
            </a:extLst>
          </p:cNvPr>
          <p:cNvSpPr txBox="1"/>
          <p:nvPr/>
        </p:nvSpPr>
        <p:spPr>
          <a:xfrm>
            <a:off x="1176515" y="951849"/>
            <a:ext cx="1532796" cy="369332"/>
          </a:xfrm>
          <a:prstGeom prst="rect">
            <a:avLst/>
          </a:prstGeom>
          <a:solidFill>
            <a:schemeClr val="tx1">
              <a:lumMod val="20000"/>
              <a:lumOff val="80000"/>
            </a:schemeClr>
          </a:solidFill>
        </p:spPr>
        <p:txBody>
          <a:bodyPr wrap="square" rtlCol="0">
            <a:spAutoFit/>
          </a:bodyPr>
          <a:lstStyle>
            <a:defPPr>
              <a:defRPr lang="en-US"/>
            </a:defPPr>
            <a:lvl1pPr algn="ctr">
              <a:defRPr>
                <a:solidFill>
                  <a:schemeClr val="accent5"/>
                </a:solidFill>
              </a:defRPr>
            </a:lvl1pPr>
          </a:lstStyle>
          <a:p>
            <a:r>
              <a:rPr lang="en-AU" sz="900" dirty="0">
                <a:solidFill>
                  <a:schemeClr val="accent1">
                    <a:lumMod val="50000"/>
                  </a:schemeClr>
                </a:solidFill>
                <a:latin typeface="Arial" panose="020B0604020202020204" pitchFamily="34" charset="0"/>
                <a:cs typeface="Arial" panose="020B0604020202020204" pitchFamily="34" charset="0"/>
              </a:rPr>
              <a:t>2013 - 2014 Quakers Hill WRP </a:t>
            </a:r>
            <a:r>
              <a:rPr lang="en-AU" sz="900" b="1" dirty="0">
                <a:solidFill>
                  <a:schemeClr val="accent1">
                    <a:lumMod val="50000"/>
                  </a:schemeClr>
                </a:solidFill>
                <a:latin typeface="Arial" panose="020B0604020202020204" pitchFamily="34" charset="0"/>
                <a:cs typeface="Arial" panose="020B0604020202020204" pitchFamily="34" charset="0"/>
              </a:rPr>
              <a:t>Strategic Options</a:t>
            </a:r>
          </a:p>
        </p:txBody>
      </p:sp>
      <p:sp>
        <p:nvSpPr>
          <p:cNvPr id="57" name="TextBox 56">
            <a:extLst>
              <a:ext uri="{FF2B5EF4-FFF2-40B4-BE49-F238E27FC236}">
                <a16:creationId xmlns:a16="http://schemas.microsoft.com/office/drawing/2014/main" id="{A91B5E8B-C52D-4B7A-ACC6-4519ECF48FA4}"/>
              </a:ext>
            </a:extLst>
          </p:cNvPr>
          <p:cNvSpPr txBox="1"/>
          <p:nvPr/>
        </p:nvSpPr>
        <p:spPr>
          <a:xfrm>
            <a:off x="1700718" y="2272930"/>
            <a:ext cx="1383364" cy="369332"/>
          </a:xfrm>
          <a:prstGeom prst="rect">
            <a:avLst/>
          </a:prstGeom>
          <a:solidFill>
            <a:schemeClr val="tx1">
              <a:lumMod val="20000"/>
              <a:lumOff val="80000"/>
            </a:schemeClr>
          </a:solidFill>
        </p:spPr>
        <p:txBody>
          <a:bodyPr wrap="square" rtlCol="0">
            <a:spAutoFit/>
          </a:bodyPr>
          <a:lstStyle>
            <a:defPPr>
              <a:defRPr lang="en-US"/>
            </a:defPPr>
            <a:lvl1pPr algn="ctr">
              <a:defRPr>
                <a:solidFill>
                  <a:schemeClr val="accent5"/>
                </a:solidFill>
              </a:defRPr>
            </a:lvl1pPr>
          </a:lstStyle>
          <a:p>
            <a:r>
              <a:rPr lang="en-AU" sz="900" dirty="0">
                <a:solidFill>
                  <a:schemeClr val="accent1">
                    <a:lumMod val="50000"/>
                  </a:schemeClr>
                </a:solidFill>
                <a:latin typeface="Arial" panose="020B0604020202020204" pitchFamily="34" charset="0"/>
                <a:cs typeface="Arial" panose="020B0604020202020204" pitchFamily="34" charset="0"/>
              </a:rPr>
              <a:t>Lower South Creek Consolidation Study</a:t>
            </a:r>
          </a:p>
        </p:txBody>
      </p:sp>
      <p:sp>
        <p:nvSpPr>
          <p:cNvPr id="60" name="TextBox 59">
            <a:extLst>
              <a:ext uri="{FF2B5EF4-FFF2-40B4-BE49-F238E27FC236}">
                <a16:creationId xmlns:a16="http://schemas.microsoft.com/office/drawing/2014/main" id="{7C0B20D6-B557-4E11-80DB-7BE4B00BD556}"/>
              </a:ext>
            </a:extLst>
          </p:cNvPr>
          <p:cNvSpPr txBox="1"/>
          <p:nvPr/>
        </p:nvSpPr>
        <p:spPr>
          <a:xfrm>
            <a:off x="1182753" y="1832570"/>
            <a:ext cx="1526558" cy="369332"/>
          </a:xfrm>
          <a:prstGeom prst="rect">
            <a:avLst/>
          </a:prstGeom>
          <a:solidFill>
            <a:schemeClr val="tx1">
              <a:lumMod val="20000"/>
              <a:lumOff val="80000"/>
            </a:schemeClr>
          </a:solidFill>
        </p:spPr>
        <p:txBody>
          <a:bodyPr wrap="square" rtlCol="0">
            <a:spAutoFit/>
          </a:bodyPr>
          <a:lstStyle>
            <a:defPPr>
              <a:defRPr lang="en-US"/>
            </a:defPPr>
            <a:lvl1pPr algn="ctr">
              <a:defRPr>
                <a:solidFill>
                  <a:schemeClr val="accent5"/>
                </a:solidFill>
              </a:defRPr>
            </a:lvl1pPr>
          </a:lstStyle>
          <a:p>
            <a:r>
              <a:rPr lang="en-AU" sz="900" dirty="0">
                <a:solidFill>
                  <a:schemeClr val="accent1">
                    <a:lumMod val="50000"/>
                  </a:schemeClr>
                </a:solidFill>
                <a:latin typeface="Arial" panose="020B0604020202020204" pitchFamily="34" charset="0"/>
                <a:cs typeface="Arial" panose="020B0604020202020204" pitchFamily="34" charset="0"/>
              </a:rPr>
              <a:t>NWG Servicing Strategy</a:t>
            </a:r>
          </a:p>
          <a:p>
            <a:endParaRPr lang="en-AU" sz="900" dirty="0">
              <a:solidFill>
                <a:schemeClr val="accent1">
                  <a:lumMod val="50000"/>
                </a:schemeClr>
              </a:solidFill>
              <a:latin typeface="Arial" panose="020B0604020202020204" pitchFamily="34" charset="0"/>
              <a:cs typeface="Arial" panose="020B0604020202020204" pitchFamily="34" charset="0"/>
            </a:endParaRPr>
          </a:p>
        </p:txBody>
      </p:sp>
      <p:sp>
        <p:nvSpPr>
          <p:cNvPr id="36" name="TextBox 35">
            <a:extLst>
              <a:ext uri="{FF2B5EF4-FFF2-40B4-BE49-F238E27FC236}">
                <a16:creationId xmlns:a16="http://schemas.microsoft.com/office/drawing/2014/main" id="{74EB35F7-143B-4694-B9A3-408BC6F134F8}"/>
              </a:ext>
            </a:extLst>
          </p:cNvPr>
          <p:cNvSpPr txBox="1"/>
          <p:nvPr/>
        </p:nvSpPr>
        <p:spPr>
          <a:xfrm>
            <a:off x="1176515" y="1392209"/>
            <a:ext cx="1526558" cy="369332"/>
          </a:xfrm>
          <a:prstGeom prst="rect">
            <a:avLst/>
          </a:prstGeom>
          <a:solidFill>
            <a:schemeClr val="tx1">
              <a:lumMod val="20000"/>
              <a:lumOff val="80000"/>
            </a:schemeClr>
          </a:solidFill>
        </p:spPr>
        <p:txBody>
          <a:bodyPr wrap="square" rtlCol="0">
            <a:spAutoFit/>
          </a:bodyPr>
          <a:lstStyle>
            <a:defPPr>
              <a:defRPr lang="en-US"/>
            </a:defPPr>
            <a:lvl1pPr algn="ctr">
              <a:defRPr>
                <a:solidFill>
                  <a:schemeClr val="accent5"/>
                </a:solidFill>
              </a:defRPr>
            </a:lvl1pPr>
          </a:lstStyle>
          <a:p>
            <a:r>
              <a:rPr lang="en-AU" sz="900" dirty="0">
                <a:solidFill>
                  <a:schemeClr val="accent1">
                    <a:lumMod val="50000"/>
                  </a:schemeClr>
                </a:solidFill>
                <a:latin typeface="Arial" panose="020B0604020202020204" pitchFamily="34" charset="0"/>
                <a:cs typeface="Arial" panose="020B0604020202020204" pitchFamily="34" charset="0"/>
              </a:rPr>
              <a:t>Options + Concept Design St Marys Dewatering</a:t>
            </a:r>
          </a:p>
        </p:txBody>
      </p:sp>
      <p:sp>
        <p:nvSpPr>
          <p:cNvPr id="40" name="TextBox 39">
            <a:extLst>
              <a:ext uri="{FF2B5EF4-FFF2-40B4-BE49-F238E27FC236}">
                <a16:creationId xmlns:a16="http://schemas.microsoft.com/office/drawing/2014/main" id="{9AC36B46-055C-45C3-98C6-FA0004484687}"/>
              </a:ext>
            </a:extLst>
          </p:cNvPr>
          <p:cNvSpPr txBox="1"/>
          <p:nvPr/>
        </p:nvSpPr>
        <p:spPr>
          <a:xfrm>
            <a:off x="2392401" y="30026"/>
            <a:ext cx="6546692" cy="523220"/>
          </a:xfrm>
          <a:prstGeom prst="rect">
            <a:avLst/>
          </a:prstGeom>
          <a:noFill/>
        </p:spPr>
        <p:txBody>
          <a:bodyPr wrap="square" rtlCol="0">
            <a:spAutoFit/>
          </a:bodyPr>
          <a:lstStyle/>
          <a:p>
            <a:pPr algn="r" defTabSz="685800">
              <a:defRPr/>
            </a:pPr>
            <a:r>
              <a:rPr lang="en-PH" sz="2800" dirty="0">
                <a:solidFill>
                  <a:schemeClr val="accent6"/>
                </a:solidFill>
                <a:latin typeface="Darkwoman" pitchFamily="50" charset="0"/>
              </a:rPr>
              <a:t>St Marys WRP </a:t>
            </a:r>
            <a:r>
              <a:rPr lang="en-PH" sz="2800" i="1" dirty="0">
                <a:solidFill>
                  <a:schemeClr val="accent6"/>
                </a:solidFill>
                <a:latin typeface="Darkwoman" pitchFamily="50" charset="0"/>
              </a:rPr>
              <a:t>Planning</a:t>
            </a:r>
            <a:r>
              <a:rPr lang="en-PH" sz="2800" dirty="0">
                <a:solidFill>
                  <a:schemeClr val="accent6"/>
                </a:solidFill>
                <a:latin typeface="Darkwoman" pitchFamily="50" charset="0"/>
              </a:rPr>
              <a:t> Journey</a:t>
            </a:r>
            <a:endParaRPr lang="en-US" sz="2800" dirty="0">
              <a:solidFill>
                <a:schemeClr val="accent6"/>
              </a:solidFill>
              <a:latin typeface="Darkwoman" pitchFamily="50" charset="0"/>
            </a:endParaRPr>
          </a:p>
        </p:txBody>
      </p:sp>
    </p:spTree>
    <p:extLst>
      <p:ext uri="{BB962C8B-B14F-4D97-AF65-F5344CB8AC3E}">
        <p14:creationId xmlns:p14="http://schemas.microsoft.com/office/powerpoint/2010/main" val="794983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Box 31">
            <a:extLst>
              <a:ext uri="{FF2B5EF4-FFF2-40B4-BE49-F238E27FC236}">
                <a16:creationId xmlns:a16="http://schemas.microsoft.com/office/drawing/2014/main" id="{263E9FE9-DE81-4BAA-9CDF-1C599AE23C48}"/>
              </a:ext>
            </a:extLst>
          </p:cNvPr>
          <p:cNvSpPr txBox="1"/>
          <p:nvPr/>
        </p:nvSpPr>
        <p:spPr>
          <a:xfrm>
            <a:off x="1176515" y="951849"/>
            <a:ext cx="1532796" cy="369332"/>
          </a:xfrm>
          <a:prstGeom prst="rect">
            <a:avLst/>
          </a:prstGeom>
          <a:solidFill>
            <a:schemeClr val="tx1">
              <a:lumMod val="20000"/>
              <a:lumOff val="80000"/>
            </a:schemeClr>
          </a:solidFill>
        </p:spPr>
        <p:txBody>
          <a:bodyPr wrap="square" rtlCol="0">
            <a:spAutoFit/>
          </a:bodyPr>
          <a:lstStyle>
            <a:defPPr>
              <a:defRPr lang="en-US"/>
            </a:defPPr>
            <a:lvl1pPr algn="ctr">
              <a:defRPr>
                <a:solidFill>
                  <a:schemeClr val="accent5"/>
                </a:solidFill>
              </a:defRPr>
            </a:lvl1pPr>
          </a:lstStyle>
          <a:p>
            <a:r>
              <a:rPr lang="en-AU" sz="900" dirty="0">
                <a:solidFill>
                  <a:schemeClr val="accent1">
                    <a:lumMod val="50000"/>
                  </a:schemeClr>
                </a:solidFill>
                <a:latin typeface="Arial" panose="020B0604020202020204" pitchFamily="34" charset="0"/>
                <a:cs typeface="Arial" panose="020B0604020202020204" pitchFamily="34" charset="0"/>
              </a:rPr>
              <a:t>2013 - 2014 Quakers Hill WRP </a:t>
            </a:r>
            <a:r>
              <a:rPr lang="en-AU" sz="900" b="1" dirty="0">
                <a:solidFill>
                  <a:schemeClr val="accent1">
                    <a:lumMod val="50000"/>
                  </a:schemeClr>
                </a:solidFill>
                <a:latin typeface="Arial" panose="020B0604020202020204" pitchFamily="34" charset="0"/>
                <a:cs typeface="Arial" panose="020B0604020202020204" pitchFamily="34" charset="0"/>
              </a:rPr>
              <a:t>Strategic Options</a:t>
            </a:r>
          </a:p>
        </p:txBody>
      </p:sp>
      <p:sp>
        <p:nvSpPr>
          <p:cNvPr id="57" name="TextBox 56">
            <a:extLst>
              <a:ext uri="{FF2B5EF4-FFF2-40B4-BE49-F238E27FC236}">
                <a16:creationId xmlns:a16="http://schemas.microsoft.com/office/drawing/2014/main" id="{A91B5E8B-C52D-4B7A-ACC6-4519ECF48FA4}"/>
              </a:ext>
            </a:extLst>
          </p:cNvPr>
          <p:cNvSpPr txBox="1"/>
          <p:nvPr/>
        </p:nvSpPr>
        <p:spPr>
          <a:xfrm>
            <a:off x="1700718" y="2272930"/>
            <a:ext cx="1383364" cy="369332"/>
          </a:xfrm>
          <a:prstGeom prst="rect">
            <a:avLst/>
          </a:prstGeom>
          <a:solidFill>
            <a:schemeClr val="tx1">
              <a:lumMod val="20000"/>
              <a:lumOff val="80000"/>
            </a:schemeClr>
          </a:solidFill>
        </p:spPr>
        <p:txBody>
          <a:bodyPr wrap="square" rtlCol="0">
            <a:spAutoFit/>
          </a:bodyPr>
          <a:lstStyle>
            <a:defPPr>
              <a:defRPr lang="en-US"/>
            </a:defPPr>
            <a:lvl1pPr algn="ctr">
              <a:defRPr>
                <a:solidFill>
                  <a:schemeClr val="accent5"/>
                </a:solidFill>
              </a:defRPr>
            </a:lvl1pPr>
          </a:lstStyle>
          <a:p>
            <a:r>
              <a:rPr lang="en-AU" sz="900" dirty="0">
                <a:solidFill>
                  <a:schemeClr val="accent1">
                    <a:lumMod val="50000"/>
                  </a:schemeClr>
                </a:solidFill>
                <a:latin typeface="Arial" panose="020B0604020202020204" pitchFamily="34" charset="0"/>
                <a:cs typeface="Arial" panose="020B0604020202020204" pitchFamily="34" charset="0"/>
              </a:rPr>
              <a:t>Lower South Creek Consolidation Study</a:t>
            </a:r>
          </a:p>
        </p:txBody>
      </p:sp>
      <p:sp>
        <p:nvSpPr>
          <p:cNvPr id="60" name="TextBox 59">
            <a:extLst>
              <a:ext uri="{FF2B5EF4-FFF2-40B4-BE49-F238E27FC236}">
                <a16:creationId xmlns:a16="http://schemas.microsoft.com/office/drawing/2014/main" id="{7C0B20D6-B557-4E11-80DB-7BE4B00BD556}"/>
              </a:ext>
            </a:extLst>
          </p:cNvPr>
          <p:cNvSpPr txBox="1"/>
          <p:nvPr/>
        </p:nvSpPr>
        <p:spPr>
          <a:xfrm>
            <a:off x="1182753" y="1832570"/>
            <a:ext cx="1526558" cy="369332"/>
          </a:xfrm>
          <a:prstGeom prst="rect">
            <a:avLst/>
          </a:prstGeom>
          <a:solidFill>
            <a:schemeClr val="tx1">
              <a:lumMod val="20000"/>
              <a:lumOff val="80000"/>
            </a:schemeClr>
          </a:solidFill>
        </p:spPr>
        <p:txBody>
          <a:bodyPr wrap="square" rtlCol="0">
            <a:spAutoFit/>
          </a:bodyPr>
          <a:lstStyle>
            <a:defPPr>
              <a:defRPr lang="en-US"/>
            </a:defPPr>
            <a:lvl1pPr algn="ctr">
              <a:defRPr>
                <a:solidFill>
                  <a:schemeClr val="accent5"/>
                </a:solidFill>
              </a:defRPr>
            </a:lvl1pPr>
          </a:lstStyle>
          <a:p>
            <a:r>
              <a:rPr lang="en-AU" sz="900" dirty="0">
                <a:solidFill>
                  <a:schemeClr val="accent1">
                    <a:lumMod val="50000"/>
                  </a:schemeClr>
                </a:solidFill>
                <a:latin typeface="Arial" panose="020B0604020202020204" pitchFamily="34" charset="0"/>
                <a:cs typeface="Arial" panose="020B0604020202020204" pitchFamily="34" charset="0"/>
              </a:rPr>
              <a:t>NWG Servicing Strategy</a:t>
            </a:r>
          </a:p>
          <a:p>
            <a:endParaRPr lang="en-AU" sz="900" dirty="0">
              <a:solidFill>
                <a:schemeClr val="accent1">
                  <a:lumMod val="50000"/>
                </a:schemeClr>
              </a:solidFill>
              <a:latin typeface="Arial" panose="020B0604020202020204" pitchFamily="34" charset="0"/>
              <a:cs typeface="Arial" panose="020B0604020202020204" pitchFamily="34" charset="0"/>
            </a:endParaRPr>
          </a:p>
        </p:txBody>
      </p:sp>
      <p:sp>
        <p:nvSpPr>
          <p:cNvPr id="36" name="TextBox 35">
            <a:extLst>
              <a:ext uri="{FF2B5EF4-FFF2-40B4-BE49-F238E27FC236}">
                <a16:creationId xmlns:a16="http://schemas.microsoft.com/office/drawing/2014/main" id="{74EB35F7-143B-4694-B9A3-408BC6F134F8}"/>
              </a:ext>
            </a:extLst>
          </p:cNvPr>
          <p:cNvSpPr txBox="1"/>
          <p:nvPr/>
        </p:nvSpPr>
        <p:spPr>
          <a:xfrm>
            <a:off x="1176515" y="1392209"/>
            <a:ext cx="1526558" cy="369332"/>
          </a:xfrm>
          <a:prstGeom prst="rect">
            <a:avLst/>
          </a:prstGeom>
          <a:solidFill>
            <a:schemeClr val="tx1">
              <a:lumMod val="20000"/>
              <a:lumOff val="80000"/>
            </a:schemeClr>
          </a:solidFill>
        </p:spPr>
        <p:txBody>
          <a:bodyPr wrap="square" rtlCol="0">
            <a:spAutoFit/>
          </a:bodyPr>
          <a:lstStyle>
            <a:defPPr>
              <a:defRPr lang="en-US"/>
            </a:defPPr>
            <a:lvl1pPr algn="ctr">
              <a:defRPr>
                <a:solidFill>
                  <a:schemeClr val="accent5"/>
                </a:solidFill>
              </a:defRPr>
            </a:lvl1pPr>
          </a:lstStyle>
          <a:p>
            <a:r>
              <a:rPr lang="en-AU" sz="900" dirty="0">
                <a:solidFill>
                  <a:schemeClr val="accent1">
                    <a:lumMod val="50000"/>
                  </a:schemeClr>
                </a:solidFill>
                <a:latin typeface="Arial" panose="020B0604020202020204" pitchFamily="34" charset="0"/>
                <a:cs typeface="Arial" panose="020B0604020202020204" pitchFamily="34" charset="0"/>
              </a:rPr>
              <a:t>Options + Concept Design St Marys Dewatering</a:t>
            </a:r>
          </a:p>
        </p:txBody>
      </p:sp>
      <p:pic>
        <p:nvPicPr>
          <p:cNvPr id="51" name="Picture 50" descr="A close up of a map&#10;&#10;Description automatically generated">
            <a:extLst>
              <a:ext uri="{FF2B5EF4-FFF2-40B4-BE49-F238E27FC236}">
                <a16:creationId xmlns:a16="http://schemas.microsoft.com/office/drawing/2014/main" id="{51D173BB-2925-4BB0-B520-15C7732A7D47}"/>
              </a:ext>
            </a:extLst>
          </p:cNvPr>
          <p:cNvPicPr>
            <a:picLocks noChangeAspect="1"/>
          </p:cNvPicPr>
          <p:nvPr/>
        </p:nvPicPr>
        <p:blipFill rotWithShape="1">
          <a:blip r:embed="rId3">
            <a:extLst>
              <a:ext uri="{28A0092B-C50C-407E-A947-70E740481C1C}">
                <a14:useLocalDpi xmlns:a14="http://schemas.microsoft.com/office/drawing/2010/main" val="0"/>
              </a:ext>
            </a:extLst>
          </a:blip>
          <a:srcRect r="18045"/>
          <a:stretch/>
        </p:blipFill>
        <p:spPr>
          <a:xfrm>
            <a:off x="0" y="3174036"/>
            <a:ext cx="3095907" cy="1969464"/>
          </a:xfrm>
          <a:prstGeom prst="rect">
            <a:avLst/>
          </a:prstGeom>
        </p:spPr>
      </p:pic>
      <p:sp>
        <p:nvSpPr>
          <p:cNvPr id="33" name="Freeform 18">
            <a:extLst>
              <a:ext uri="{FF2B5EF4-FFF2-40B4-BE49-F238E27FC236}">
                <a16:creationId xmlns:a16="http://schemas.microsoft.com/office/drawing/2014/main" id="{B6113FCF-D623-4274-A4E9-5D094D460409}"/>
              </a:ext>
            </a:extLst>
          </p:cNvPr>
          <p:cNvSpPr>
            <a:spLocks/>
          </p:cNvSpPr>
          <p:nvPr/>
        </p:nvSpPr>
        <p:spPr bwMode="auto">
          <a:xfrm>
            <a:off x="1" y="1"/>
            <a:ext cx="1545635" cy="1545635"/>
          </a:xfrm>
          <a:custGeom>
            <a:avLst/>
            <a:gdLst>
              <a:gd name="T0" fmla="*/ 1842 w 1842"/>
              <a:gd name="T1" fmla="*/ 0 h 1842"/>
              <a:gd name="T2" fmla="*/ 0 w 1842"/>
              <a:gd name="T3" fmla="*/ 0 h 1842"/>
              <a:gd name="T4" fmla="*/ 0 w 1842"/>
              <a:gd name="T5" fmla="*/ 1842 h 1842"/>
              <a:gd name="T6" fmla="*/ 1842 w 1842"/>
              <a:gd name="T7" fmla="*/ 0 h 1842"/>
            </a:gdLst>
            <a:ahLst/>
            <a:cxnLst>
              <a:cxn ang="0">
                <a:pos x="T0" y="T1"/>
              </a:cxn>
              <a:cxn ang="0">
                <a:pos x="T2" y="T3"/>
              </a:cxn>
              <a:cxn ang="0">
                <a:pos x="T4" y="T5"/>
              </a:cxn>
              <a:cxn ang="0">
                <a:pos x="T6" y="T7"/>
              </a:cxn>
            </a:cxnLst>
            <a:rect l="0" t="0" r="r" b="b"/>
            <a:pathLst>
              <a:path w="1842" h="1842">
                <a:moveTo>
                  <a:pt x="1842" y="0"/>
                </a:moveTo>
                <a:lnTo>
                  <a:pt x="0" y="0"/>
                </a:lnTo>
                <a:lnTo>
                  <a:pt x="0" y="1842"/>
                </a:lnTo>
                <a:lnTo>
                  <a:pt x="1842" y="0"/>
                </a:lnTo>
                <a:close/>
              </a:path>
            </a:pathLst>
          </a:custGeom>
          <a:solidFill>
            <a:schemeClr val="accent5">
              <a:alpha val="25000"/>
            </a:schemeClr>
          </a:solidFill>
          <a:ln>
            <a:noFill/>
          </a:ln>
        </p:spPr>
        <p:txBody>
          <a:bodyPr vert="horz" wrap="square" lIns="68580" tIns="34290" rIns="68580" bIns="34290" numCol="1" anchor="t" anchorCtr="0" compatLnSpc="1">
            <a:prstTxWarp prst="textNoShape">
              <a:avLst/>
            </a:prstTxWarp>
          </a:bodyPr>
          <a:lstStyle/>
          <a:p>
            <a:pPr defTabSz="685800">
              <a:defRPr/>
            </a:pPr>
            <a:endParaRPr lang="en-AU" sz="1350" kern="0" dirty="0">
              <a:solidFill>
                <a:srgbClr val="353D30"/>
              </a:solidFill>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FEA1CB90-7BCD-4580-BFDE-8A1F11AF6217}"/>
              </a:ext>
            </a:extLst>
          </p:cNvPr>
          <p:cNvSpPr txBox="1"/>
          <p:nvPr/>
        </p:nvSpPr>
        <p:spPr>
          <a:xfrm>
            <a:off x="2441193" y="2713290"/>
            <a:ext cx="1987878" cy="369332"/>
          </a:xfrm>
          <a:prstGeom prst="rect">
            <a:avLst/>
          </a:prstGeom>
          <a:solidFill>
            <a:schemeClr val="tx1">
              <a:lumMod val="20000"/>
              <a:lumOff val="80000"/>
            </a:schemeClr>
          </a:solidFill>
        </p:spPr>
        <p:txBody>
          <a:bodyPr wrap="square" rtlCol="0">
            <a:spAutoFit/>
          </a:bodyPr>
          <a:lstStyle/>
          <a:p>
            <a:pPr algn="ctr"/>
            <a:r>
              <a:rPr lang="en-AU" sz="900" dirty="0">
                <a:solidFill>
                  <a:schemeClr val="accent1">
                    <a:lumMod val="50000"/>
                  </a:schemeClr>
                </a:solidFill>
                <a:latin typeface="Arial" panose="020B0604020202020204" pitchFamily="34" charset="0"/>
                <a:cs typeface="Arial" panose="020B0604020202020204" pitchFamily="34" charset="0"/>
              </a:rPr>
              <a:t>2015 - 2016 – Quakers Hill and St Marys PARR. </a:t>
            </a:r>
            <a:r>
              <a:rPr lang="en-AU" sz="900" b="1" dirty="0">
                <a:solidFill>
                  <a:schemeClr val="accent1">
                    <a:lumMod val="50000"/>
                  </a:schemeClr>
                </a:solidFill>
                <a:latin typeface="Arial" panose="020B0604020202020204" pitchFamily="34" charset="0"/>
                <a:cs typeface="Arial" panose="020B0604020202020204" pitchFamily="34" charset="0"/>
              </a:rPr>
              <a:t>Detailed Planning</a:t>
            </a:r>
          </a:p>
        </p:txBody>
      </p:sp>
      <p:grpSp>
        <p:nvGrpSpPr>
          <p:cNvPr id="61" name="Group 60">
            <a:extLst>
              <a:ext uri="{FF2B5EF4-FFF2-40B4-BE49-F238E27FC236}">
                <a16:creationId xmlns:a16="http://schemas.microsoft.com/office/drawing/2014/main" id="{DDCF2372-3345-44B6-ACBC-07EBB0B71DFC}"/>
              </a:ext>
            </a:extLst>
          </p:cNvPr>
          <p:cNvGrpSpPr/>
          <p:nvPr/>
        </p:nvGrpSpPr>
        <p:grpSpPr>
          <a:xfrm>
            <a:off x="468583" y="768575"/>
            <a:ext cx="8478323" cy="454588"/>
            <a:chOff x="614363" y="799936"/>
            <a:chExt cx="11304431" cy="606117"/>
          </a:xfrm>
        </p:grpSpPr>
        <p:sp>
          <p:nvSpPr>
            <p:cNvPr id="6" name="TextBox 5">
              <a:extLst>
                <a:ext uri="{FF2B5EF4-FFF2-40B4-BE49-F238E27FC236}">
                  <a16:creationId xmlns:a16="http://schemas.microsoft.com/office/drawing/2014/main" id="{08805E48-CAEA-4BDE-A51A-7232753A4E7D}"/>
                </a:ext>
              </a:extLst>
            </p:cNvPr>
            <p:cNvSpPr txBox="1"/>
            <p:nvPr/>
          </p:nvSpPr>
          <p:spPr>
            <a:xfrm rot="19281910">
              <a:off x="943651" y="1067499"/>
              <a:ext cx="878773" cy="338554"/>
            </a:xfrm>
            <a:prstGeom prst="rect">
              <a:avLst/>
            </a:prstGeom>
            <a:noFill/>
          </p:spPr>
          <p:txBody>
            <a:bodyPr wrap="square" rtlCol="0">
              <a:spAutoFit/>
            </a:bodyPr>
            <a:lstStyle/>
            <a:p>
              <a:pPr algn="ctr"/>
              <a:r>
                <a:rPr lang="en-AU" sz="1050" dirty="0">
                  <a:latin typeface="Arial" panose="020B0604020202020204" pitchFamily="34" charset="0"/>
                  <a:cs typeface="Arial" panose="020B0604020202020204" pitchFamily="34" charset="0"/>
                </a:rPr>
                <a:t>2013</a:t>
              </a:r>
            </a:p>
          </p:txBody>
        </p:sp>
        <p:sp>
          <p:nvSpPr>
            <p:cNvPr id="17" name="TextBox 16">
              <a:extLst>
                <a:ext uri="{FF2B5EF4-FFF2-40B4-BE49-F238E27FC236}">
                  <a16:creationId xmlns:a16="http://schemas.microsoft.com/office/drawing/2014/main" id="{F86AA4C6-3465-4D6B-BD1B-712FE1E7F803}"/>
                </a:ext>
              </a:extLst>
            </p:cNvPr>
            <p:cNvSpPr txBox="1"/>
            <p:nvPr/>
          </p:nvSpPr>
          <p:spPr>
            <a:xfrm rot="19281910">
              <a:off x="3462960" y="1067499"/>
              <a:ext cx="878773" cy="338554"/>
            </a:xfrm>
            <a:prstGeom prst="rect">
              <a:avLst/>
            </a:prstGeom>
            <a:noFill/>
          </p:spPr>
          <p:txBody>
            <a:bodyPr wrap="square" rtlCol="0">
              <a:spAutoFit/>
            </a:bodyPr>
            <a:lstStyle/>
            <a:p>
              <a:pPr algn="ctr"/>
              <a:r>
                <a:rPr lang="en-AU" sz="1050" dirty="0">
                  <a:latin typeface="Arial" panose="020B0604020202020204" pitchFamily="34" charset="0"/>
                  <a:cs typeface="Arial" panose="020B0604020202020204" pitchFamily="34" charset="0"/>
                </a:rPr>
                <a:t>2015</a:t>
              </a:r>
            </a:p>
          </p:txBody>
        </p:sp>
        <p:sp>
          <p:nvSpPr>
            <p:cNvPr id="18" name="TextBox 17">
              <a:extLst>
                <a:ext uri="{FF2B5EF4-FFF2-40B4-BE49-F238E27FC236}">
                  <a16:creationId xmlns:a16="http://schemas.microsoft.com/office/drawing/2014/main" id="{454F5715-2A22-4B23-9E20-DAE7A01515A9}"/>
                </a:ext>
              </a:extLst>
            </p:cNvPr>
            <p:cNvSpPr txBox="1"/>
            <p:nvPr/>
          </p:nvSpPr>
          <p:spPr>
            <a:xfrm rot="19281910">
              <a:off x="5982268" y="1067499"/>
              <a:ext cx="878773" cy="338554"/>
            </a:xfrm>
            <a:prstGeom prst="rect">
              <a:avLst/>
            </a:prstGeom>
            <a:noFill/>
          </p:spPr>
          <p:txBody>
            <a:bodyPr wrap="square" rtlCol="0">
              <a:spAutoFit/>
            </a:bodyPr>
            <a:lstStyle/>
            <a:p>
              <a:pPr algn="ctr"/>
              <a:r>
                <a:rPr lang="en-AU" sz="1050" dirty="0">
                  <a:latin typeface="Arial" panose="020B0604020202020204" pitchFamily="34" charset="0"/>
                  <a:cs typeface="Arial" panose="020B0604020202020204" pitchFamily="34" charset="0"/>
                </a:rPr>
                <a:t>2017</a:t>
              </a:r>
            </a:p>
          </p:txBody>
        </p:sp>
        <p:sp>
          <p:nvSpPr>
            <p:cNvPr id="19" name="TextBox 18">
              <a:extLst>
                <a:ext uri="{FF2B5EF4-FFF2-40B4-BE49-F238E27FC236}">
                  <a16:creationId xmlns:a16="http://schemas.microsoft.com/office/drawing/2014/main" id="{A8381471-BF34-445C-A5F5-D4779FDEB42E}"/>
                </a:ext>
              </a:extLst>
            </p:cNvPr>
            <p:cNvSpPr txBox="1"/>
            <p:nvPr/>
          </p:nvSpPr>
          <p:spPr>
            <a:xfrm rot="19281910">
              <a:off x="8501577" y="1067499"/>
              <a:ext cx="878773" cy="338554"/>
            </a:xfrm>
            <a:prstGeom prst="rect">
              <a:avLst/>
            </a:prstGeom>
            <a:noFill/>
          </p:spPr>
          <p:txBody>
            <a:bodyPr wrap="square" rtlCol="0">
              <a:spAutoFit/>
            </a:bodyPr>
            <a:lstStyle/>
            <a:p>
              <a:pPr algn="ctr"/>
              <a:r>
                <a:rPr lang="en-AU" sz="1050" dirty="0">
                  <a:latin typeface="Arial" panose="020B0604020202020204" pitchFamily="34" charset="0"/>
                  <a:cs typeface="Arial" panose="020B0604020202020204" pitchFamily="34" charset="0"/>
                </a:rPr>
                <a:t>2019</a:t>
              </a:r>
            </a:p>
          </p:txBody>
        </p:sp>
        <p:sp>
          <p:nvSpPr>
            <p:cNvPr id="20" name="TextBox 19">
              <a:extLst>
                <a:ext uri="{FF2B5EF4-FFF2-40B4-BE49-F238E27FC236}">
                  <a16:creationId xmlns:a16="http://schemas.microsoft.com/office/drawing/2014/main" id="{A0DDF157-DBEB-49A4-9743-B7DB4D27937C}"/>
                </a:ext>
              </a:extLst>
            </p:cNvPr>
            <p:cNvSpPr txBox="1"/>
            <p:nvPr/>
          </p:nvSpPr>
          <p:spPr>
            <a:xfrm rot="19281910">
              <a:off x="11020885" y="1067499"/>
              <a:ext cx="878773" cy="338554"/>
            </a:xfrm>
            <a:prstGeom prst="rect">
              <a:avLst/>
            </a:prstGeom>
            <a:noFill/>
          </p:spPr>
          <p:txBody>
            <a:bodyPr wrap="square" rtlCol="0">
              <a:spAutoFit/>
            </a:bodyPr>
            <a:lstStyle/>
            <a:p>
              <a:pPr algn="ctr"/>
              <a:r>
                <a:rPr lang="en-AU" sz="1050" dirty="0">
                  <a:latin typeface="Arial" panose="020B0604020202020204" pitchFamily="34" charset="0"/>
                  <a:cs typeface="Arial" panose="020B0604020202020204" pitchFamily="34" charset="0"/>
                </a:rPr>
                <a:t>2021</a:t>
              </a:r>
            </a:p>
          </p:txBody>
        </p:sp>
        <p:cxnSp>
          <p:nvCxnSpPr>
            <p:cNvPr id="5" name="Straight Arrow Connector 4">
              <a:extLst>
                <a:ext uri="{FF2B5EF4-FFF2-40B4-BE49-F238E27FC236}">
                  <a16:creationId xmlns:a16="http://schemas.microsoft.com/office/drawing/2014/main" id="{B8B2FD7D-E83D-4D48-A8D4-8321FFF34747}"/>
                </a:ext>
              </a:extLst>
            </p:cNvPr>
            <p:cNvCxnSpPr>
              <a:cxnSpLocks/>
            </p:cNvCxnSpPr>
            <p:nvPr/>
          </p:nvCxnSpPr>
          <p:spPr>
            <a:xfrm flipH="1">
              <a:off x="614363" y="919675"/>
              <a:ext cx="11304431" cy="0"/>
            </a:xfrm>
            <a:prstGeom prst="straightConnector1">
              <a:avLst/>
            </a:prstGeom>
            <a:ln w="31750">
              <a:headEnd type="triangle"/>
              <a:tailEnd type="triangle"/>
            </a:ln>
          </p:spPr>
          <p:style>
            <a:lnRef idx="1">
              <a:schemeClr val="accent6"/>
            </a:lnRef>
            <a:fillRef idx="0">
              <a:schemeClr val="accent6"/>
            </a:fillRef>
            <a:effectRef idx="0">
              <a:schemeClr val="accent6"/>
            </a:effectRef>
            <a:fontRef idx="minor">
              <a:schemeClr val="tx1"/>
            </a:fontRef>
          </p:style>
        </p:cxnSp>
        <p:cxnSp>
          <p:nvCxnSpPr>
            <p:cNvPr id="37" name="Straight Connector 36">
              <a:extLst>
                <a:ext uri="{FF2B5EF4-FFF2-40B4-BE49-F238E27FC236}">
                  <a16:creationId xmlns:a16="http://schemas.microsoft.com/office/drawing/2014/main" id="{D095A3DF-D532-4A0E-A559-1F9A75F544F5}"/>
                </a:ext>
              </a:extLst>
            </p:cNvPr>
            <p:cNvCxnSpPr/>
            <p:nvPr/>
          </p:nvCxnSpPr>
          <p:spPr>
            <a:xfrm>
              <a:off x="1394460" y="799936"/>
              <a:ext cx="0" cy="238565"/>
            </a:xfrm>
            <a:prstGeom prst="line">
              <a:avLst/>
            </a:prstGeom>
            <a:ln w="317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0857FD59-E23C-4DFD-8982-31F2619E8E6B}"/>
                </a:ext>
              </a:extLst>
            </p:cNvPr>
            <p:cNvCxnSpPr/>
            <p:nvPr/>
          </p:nvCxnSpPr>
          <p:spPr>
            <a:xfrm>
              <a:off x="2655048" y="799936"/>
              <a:ext cx="0" cy="238565"/>
            </a:xfrm>
            <a:prstGeom prst="line">
              <a:avLst/>
            </a:prstGeom>
            <a:ln w="317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5EDFBBAB-85AD-49CB-80AE-B081B1755F7C}"/>
                </a:ext>
              </a:extLst>
            </p:cNvPr>
            <p:cNvCxnSpPr/>
            <p:nvPr/>
          </p:nvCxnSpPr>
          <p:spPr>
            <a:xfrm>
              <a:off x="8957988" y="799936"/>
              <a:ext cx="0" cy="238565"/>
            </a:xfrm>
            <a:prstGeom prst="line">
              <a:avLst/>
            </a:prstGeom>
            <a:ln w="317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C3429F0F-B769-4AFA-8673-361329F7451D}"/>
                </a:ext>
              </a:extLst>
            </p:cNvPr>
            <p:cNvCxnSpPr/>
            <p:nvPr/>
          </p:nvCxnSpPr>
          <p:spPr>
            <a:xfrm>
              <a:off x="10218576" y="799936"/>
              <a:ext cx="0" cy="238565"/>
            </a:xfrm>
            <a:prstGeom prst="line">
              <a:avLst/>
            </a:prstGeom>
            <a:ln w="317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0AB26D7F-6654-4063-8EE7-D1F4E22749D5}"/>
                </a:ext>
              </a:extLst>
            </p:cNvPr>
            <p:cNvCxnSpPr/>
            <p:nvPr/>
          </p:nvCxnSpPr>
          <p:spPr>
            <a:xfrm>
              <a:off x="11479167" y="799936"/>
              <a:ext cx="0" cy="238565"/>
            </a:xfrm>
            <a:prstGeom prst="line">
              <a:avLst/>
            </a:prstGeom>
            <a:ln w="317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096E58F7-CC40-44F6-BE04-1F8CE30947A7}"/>
                </a:ext>
              </a:extLst>
            </p:cNvPr>
            <p:cNvCxnSpPr/>
            <p:nvPr/>
          </p:nvCxnSpPr>
          <p:spPr>
            <a:xfrm>
              <a:off x="3915636" y="799936"/>
              <a:ext cx="0" cy="238565"/>
            </a:xfrm>
            <a:prstGeom prst="line">
              <a:avLst/>
            </a:prstGeom>
            <a:ln w="317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091C5846-A4EE-4D84-8F01-723052EA4084}"/>
                </a:ext>
              </a:extLst>
            </p:cNvPr>
            <p:cNvCxnSpPr/>
            <p:nvPr/>
          </p:nvCxnSpPr>
          <p:spPr>
            <a:xfrm>
              <a:off x="5176224" y="799936"/>
              <a:ext cx="0" cy="238565"/>
            </a:xfrm>
            <a:prstGeom prst="line">
              <a:avLst/>
            </a:prstGeom>
            <a:ln w="317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04089721-BF13-48CF-AB40-9DF97A6150FF}"/>
                </a:ext>
              </a:extLst>
            </p:cNvPr>
            <p:cNvCxnSpPr/>
            <p:nvPr/>
          </p:nvCxnSpPr>
          <p:spPr>
            <a:xfrm>
              <a:off x="6436812" y="799936"/>
              <a:ext cx="0" cy="238565"/>
            </a:xfrm>
            <a:prstGeom prst="line">
              <a:avLst/>
            </a:prstGeom>
            <a:ln w="317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44B89D3A-A8E2-435F-9E4E-E0A5C0868EAE}"/>
                </a:ext>
              </a:extLst>
            </p:cNvPr>
            <p:cNvCxnSpPr/>
            <p:nvPr/>
          </p:nvCxnSpPr>
          <p:spPr>
            <a:xfrm>
              <a:off x="7697400" y="799936"/>
              <a:ext cx="0" cy="238565"/>
            </a:xfrm>
            <a:prstGeom prst="line">
              <a:avLst/>
            </a:prstGeom>
            <a:ln w="31750">
              <a:solidFill>
                <a:schemeClr val="accent6"/>
              </a:solidFill>
            </a:ln>
          </p:spPr>
          <p:style>
            <a:lnRef idx="1">
              <a:schemeClr val="accent1"/>
            </a:lnRef>
            <a:fillRef idx="0">
              <a:schemeClr val="accent1"/>
            </a:fillRef>
            <a:effectRef idx="0">
              <a:schemeClr val="accent1"/>
            </a:effectRef>
            <a:fontRef idx="minor">
              <a:schemeClr val="tx1"/>
            </a:fontRef>
          </p:style>
        </p:cxnSp>
      </p:grpSp>
      <p:sp>
        <p:nvSpPr>
          <p:cNvPr id="54" name="TextBox 53">
            <a:extLst>
              <a:ext uri="{FF2B5EF4-FFF2-40B4-BE49-F238E27FC236}">
                <a16:creationId xmlns:a16="http://schemas.microsoft.com/office/drawing/2014/main" id="{BE930251-43EF-4F87-A3DA-FC56793A871E}"/>
              </a:ext>
            </a:extLst>
          </p:cNvPr>
          <p:cNvSpPr txBox="1"/>
          <p:nvPr/>
        </p:nvSpPr>
        <p:spPr>
          <a:xfrm>
            <a:off x="4816241" y="4034372"/>
            <a:ext cx="2492063" cy="507831"/>
          </a:xfrm>
          <a:prstGeom prst="rect">
            <a:avLst/>
          </a:prstGeom>
          <a:solidFill>
            <a:schemeClr val="tx1">
              <a:lumMod val="20000"/>
              <a:lumOff val="80000"/>
            </a:schemeClr>
          </a:solidFill>
        </p:spPr>
        <p:txBody>
          <a:bodyPr wrap="square" rtlCol="0">
            <a:spAutoFit/>
          </a:bodyPr>
          <a:lstStyle/>
          <a:p>
            <a:pPr algn="ctr"/>
            <a:r>
              <a:rPr lang="en-AU" sz="900" dirty="0">
                <a:solidFill>
                  <a:schemeClr val="accent1">
                    <a:lumMod val="50000"/>
                  </a:schemeClr>
                </a:solidFill>
                <a:latin typeface="Arial" panose="020B0604020202020204" pitchFamily="34" charset="0"/>
                <a:cs typeface="Arial" panose="020B0604020202020204" pitchFamily="34" charset="0"/>
              </a:rPr>
              <a:t>2017 - 2021 Lower South Creek </a:t>
            </a:r>
            <a:r>
              <a:rPr lang="en-AU" sz="900" b="1" dirty="0">
                <a:solidFill>
                  <a:schemeClr val="accent1">
                    <a:lumMod val="50000"/>
                  </a:schemeClr>
                </a:solidFill>
                <a:latin typeface="Arial" panose="020B0604020202020204" pitchFamily="34" charset="0"/>
                <a:cs typeface="Arial" panose="020B0604020202020204" pitchFamily="34" charset="0"/>
              </a:rPr>
              <a:t>Construction</a:t>
            </a:r>
          </a:p>
          <a:p>
            <a:pPr algn="ctr"/>
            <a:endParaRPr lang="en-AU" sz="900" b="1" dirty="0">
              <a:solidFill>
                <a:schemeClr val="accent1">
                  <a:lumMod val="50000"/>
                </a:schemeClr>
              </a:solidFill>
              <a:latin typeface="Arial" panose="020B0604020202020204" pitchFamily="34" charset="0"/>
              <a:cs typeface="Arial" panose="020B0604020202020204" pitchFamily="34" charset="0"/>
            </a:endParaRPr>
          </a:p>
        </p:txBody>
      </p:sp>
      <p:sp>
        <p:nvSpPr>
          <p:cNvPr id="58" name="TextBox 57">
            <a:extLst>
              <a:ext uri="{FF2B5EF4-FFF2-40B4-BE49-F238E27FC236}">
                <a16:creationId xmlns:a16="http://schemas.microsoft.com/office/drawing/2014/main" id="{86F6E5A2-B2A4-4328-8D14-37CAF58468AF}"/>
              </a:ext>
            </a:extLst>
          </p:cNvPr>
          <p:cNvSpPr txBox="1"/>
          <p:nvPr/>
        </p:nvSpPr>
        <p:spPr>
          <a:xfrm>
            <a:off x="3882167" y="3597503"/>
            <a:ext cx="2792889" cy="369332"/>
          </a:xfrm>
          <a:prstGeom prst="rect">
            <a:avLst/>
          </a:prstGeom>
          <a:solidFill>
            <a:schemeClr val="tx1">
              <a:lumMod val="20000"/>
              <a:lumOff val="80000"/>
            </a:schemeClr>
          </a:solidFill>
        </p:spPr>
        <p:txBody>
          <a:bodyPr wrap="square" rtlCol="0">
            <a:spAutoFit/>
          </a:bodyPr>
          <a:lstStyle/>
          <a:p>
            <a:pPr algn="ctr"/>
            <a:r>
              <a:rPr lang="en-AU" sz="900" dirty="0">
                <a:solidFill>
                  <a:schemeClr val="accent1">
                    <a:lumMod val="50000"/>
                  </a:schemeClr>
                </a:solidFill>
                <a:latin typeface="Arial" panose="020B0604020202020204" pitchFamily="34" charset="0"/>
                <a:cs typeface="Arial" panose="020B0604020202020204" pitchFamily="34" charset="0"/>
              </a:rPr>
              <a:t>2016 - 2019 – Biosolids Hub </a:t>
            </a:r>
            <a:r>
              <a:rPr lang="en-AU" sz="900" b="1" dirty="0">
                <a:solidFill>
                  <a:schemeClr val="accent1">
                    <a:lumMod val="50000"/>
                  </a:schemeClr>
                </a:solidFill>
                <a:latin typeface="Arial" panose="020B0604020202020204" pitchFamily="34" charset="0"/>
                <a:cs typeface="Arial" panose="020B0604020202020204" pitchFamily="34" charset="0"/>
              </a:rPr>
              <a:t>Concept</a:t>
            </a:r>
            <a:r>
              <a:rPr lang="en-AU" sz="900" dirty="0">
                <a:solidFill>
                  <a:schemeClr val="accent1">
                    <a:lumMod val="50000"/>
                  </a:schemeClr>
                </a:solidFill>
                <a:latin typeface="Arial" panose="020B0604020202020204" pitchFamily="34" charset="0"/>
                <a:cs typeface="Arial" panose="020B0604020202020204" pitchFamily="34" charset="0"/>
              </a:rPr>
              <a:t> And </a:t>
            </a:r>
            <a:r>
              <a:rPr lang="en-AU" sz="900" b="1" dirty="0">
                <a:solidFill>
                  <a:schemeClr val="accent1">
                    <a:lumMod val="50000"/>
                  </a:schemeClr>
                </a:solidFill>
                <a:latin typeface="Arial" panose="020B0604020202020204" pitchFamily="34" charset="0"/>
                <a:cs typeface="Arial" panose="020B0604020202020204" pitchFamily="34" charset="0"/>
              </a:rPr>
              <a:t>Detailed</a:t>
            </a:r>
            <a:r>
              <a:rPr lang="en-AU" sz="900" dirty="0">
                <a:solidFill>
                  <a:schemeClr val="accent1">
                    <a:lumMod val="50000"/>
                  </a:schemeClr>
                </a:solidFill>
                <a:latin typeface="Arial" panose="020B0604020202020204" pitchFamily="34" charset="0"/>
                <a:cs typeface="Arial" panose="020B0604020202020204" pitchFamily="34" charset="0"/>
              </a:rPr>
              <a:t> </a:t>
            </a:r>
            <a:r>
              <a:rPr lang="en-AU" sz="900" b="1" dirty="0">
                <a:solidFill>
                  <a:schemeClr val="accent1">
                    <a:lumMod val="50000"/>
                  </a:schemeClr>
                </a:solidFill>
                <a:latin typeface="Arial" panose="020B0604020202020204" pitchFamily="34" charset="0"/>
                <a:cs typeface="Arial" panose="020B0604020202020204" pitchFamily="34" charset="0"/>
              </a:rPr>
              <a:t>Design</a:t>
            </a:r>
          </a:p>
        </p:txBody>
      </p:sp>
      <p:sp>
        <p:nvSpPr>
          <p:cNvPr id="38" name="TextBox 37">
            <a:extLst>
              <a:ext uri="{FF2B5EF4-FFF2-40B4-BE49-F238E27FC236}">
                <a16:creationId xmlns:a16="http://schemas.microsoft.com/office/drawing/2014/main" id="{319DDE1A-A3CB-41DC-8011-E5DA766C6ABA}"/>
              </a:ext>
            </a:extLst>
          </p:cNvPr>
          <p:cNvSpPr txBox="1"/>
          <p:nvPr/>
        </p:nvSpPr>
        <p:spPr>
          <a:xfrm>
            <a:off x="3882168" y="3158136"/>
            <a:ext cx="2057192" cy="369332"/>
          </a:xfrm>
          <a:prstGeom prst="rect">
            <a:avLst/>
          </a:prstGeom>
          <a:solidFill>
            <a:schemeClr val="tx1">
              <a:lumMod val="20000"/>
              <a:lumOff val="80000"/>
            </a:schemeClr>
          </a:solidFill>
        </p:spPr>
        <p:txBody>
          <a:bodyPr wrap="square" rtlCol="0">
            <a:spAutoFit/>
          </a:bodyPr>
          <a:lstStyle>
            <a:defPPr>
              <a:defRPr lang="en-US"/>
            </a:defPPr>
            <a:lvl1pPr algn="ctr">
              <a:defRPr>
                <a:solidFill>
                  <a:schemeClr val="accent5"/>
                </a:solidFill>
              </a:defRPr>
            </a:lvl1pPr>
          </a:lstStyle>
          <a:p>
            <a:r>
              <a:rPr lang="en-AU" sz="900" dirty="0">
                <a:solidFill>
                  <a:schemeClr val="accent1">
                    <a:lumMod val="50000"/>
                  </a:schemeClr>
                </a:solidFill>
                <a:latin typeface="Arial" panose="020B0604020202020204" pitchFamily="34" charset="0"/>
                <a:cs typeface="Arial" panose="020B0604020202020204" pitchFamily="34" charset="0"/>
              </a:rPr>
              <a:t>St Marys BDU Handling Units Detailed Design and Construction</a:t>
            </a:r>
          </a:p>
        </p:txBody>
      </p:sp>
      <p:pic>
        <p:nvPicPr>
          <p:cNvPr id="39" name="Picture 38">
            <a:extLst>
              <a:ext uri="{FF2B5EF4-FFF2-40B4-BE49-F238E27FC236}">
                <a16:creationId xmlns:a16="http://schemas.microsoft.com/office/drawing/2014/main" id="{AB205037-FDD2-463F-95F5-5254709381C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971724" y="4776263"/>
            <a:ext cx="816080" cy="180353"/>
          </a:xfrm>
          <a:prstGeom prst="rect">
            <a:avLst/>
          </a:prstGeom>
        </p:spPr>
      </p:pic>
      <p:sp>
        <p:nvSpPr>
          <p:cNvPr id="2" name="TextBox 1">
            <a:extLst>
              <a:ext uri="{FF2B5EF4-FFF2-40B4-BE49-F238E27FC236}">
                <a16:creationId xmlns:a16="http://schemas.microsoft.com/office/drawing/2014/main" id="{81944528-724A-49F2-A86D-FF03DE62F948}"/>
              </a:ext>
            </a:extLst>
          </p:cNvPr>
          <p:cNvSpPr txBox="1"/>
          <p:nvPr/>
        </p:nvSpPr>
        <p:spPr>
          <a:xfrm>
            <a:off x="7380312" y="4083918"/>
            <a:ext cx="1566594" cy="936104"/>
          </a:xfrm>
          <a:prstGeom prst="rect">
            <a:avLst/>
          </a:prstGeom>
          <a:solidFill>
            <a:schemeClr val="bg1"/>
          </a:solidFill>
        </p:spPr>
        <p:txBody>
          <a:bodyPr wrap="square" rtlCol="0">
            <a:spAutoFit/>
          </a:bodyPr>
          <a:lstStyle/>
          <a:p>
            <a:endParaRPr lang="en-AU" dirty="0"/>
          </a:p>
        </p:txBody>
      </p:sp>
      <p:sp>
        <p:nvSpPr>
          <p:cNvPr id="34" name="Rectangle 33">
            <a:extLst>
              <a:ext uri="{FF2B5EF4-FFF2-40B4-BE49-F238E27FC236}">
                <a16:creationId xmlns:a16="http://schemas.microsoft.com/office/drawing/2014/main" id="{787C17BE-F361-45F4-B414-268B4FD0EC7B}"/>
              </a:ext>
            </a:extLst>
          </p:cNvPr>
          <p:cNvSpPr/>
          <p:nvPr/>
        </p:nvSpPr>
        <p:spPr>
          <a:xfrm>
            <a:off x="1" y="30027"/>
            <a:ext cx="9143998" cy="5113474"/>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dirty="0"/>
          </a:p>
        </p:txBody>
      </p:sp>
      <p:sp>
        <p:nvSpPr>
          <p:cNvPr id="35" name="TextBox 34">
            <a:extLst>
              <a:ext uri="{FF2B5EF4-FFF2-40B4-BE49-F238E27FC236}">
                <a16:creationId xmlns:a16="http://schemas.microsoft.com/office/drawing/2014/main" id="{4A1EC0C3-2BC1-40F3-9ABA-89D5D9078EA0}"/>
              </a:ext>
            </a:extLst>
          </p:cNvPr>
          <p:cNvSpPr txBox="1"/>
          <p:nvPr/>
        </p:nvSpPr>
        <p:spPr>
          <a:xfrm>
            <a:off x="2881499" y="1735298"/>
            <a:ext cx="1362707" cy="507831"/>
          </a:xfrm>
          <a:prstGeom prst="rect">
            <a:avLst/>
          </a:prstGeom>
          <a:solidFill>
            <a:schemeClr val="tx1">
              <a:lumMod val="20000"/>
              <a:lumOff val="80000"/>
            </a:schemeClr>
          </a:solidFill>
        </p:spPr>
        <p:txBody>
          <a:bodyPr wrap="square" rtlCol="0">
            <a:spAutoFit/>
          </a:bodyPr>
          <a:lstStyle/>
          <a:p>
            <a:pPr algn="ctr"/>
            <a:r>
              <a:rPr lang="en-AU" sz="900" dirty="0">
                <a:solidFill>
                  <a:schemeClr val="accent1">
                    <a:lumMod val="50000"/>
                  </a:schemeClr>
                </a:solidFill>
              </a:rPr>
              <a:t>March 2015 – Lower South Creek Strategy Signed</a:t>
            </a:r>
          </a:p>
        </p:txBody>
      </p:sp>
      <p:sp>
        <p:nvSpPr>
          <p:cNvPr id="40" name="TextBox 39">
            <a:extLst>
              <a:ext uri="{FF2B5EF4-FFF2-40B4-BE49-F238E27FC236}">
                <a16:creationId xmlns:a16="http://schemas.microsoft.com/office/drawing/2014/main" id="{9AC36B46-055C-45C3-98C6-FA0004484687}"/>
              </a:ext>
            </a:extLst>
          </p:cNvPr>
          <p:cNvSpPr txBox="1"/>
          <p:nvPr/>
        </p:nvSpPr>
        <p:spPr>
          <a:xfrm>
            <a:off x="2392401" y="30026"/>
            <a:ext cx="6546692" cy="523220"/>
          </a:xfrm>
          <a:prstGeom prst="rect">
            <a:avLst/>
          </a:prstGeom>
          <a:noFill/>
        </p:spPr>
        <p:txBody>
          <a:bodyPr wrap="square" rtlCol="0">
            <a:spAutoFit/>
          </a:bodyPr>
          <a:lstStyle/>
          <a:p>
            <a:pPr algn="r" defTabSz="685800">
              <a:defRPr/>
            </a:pPr>
            <a:r>
              <a:rPr lang="en-PH" sz="2800" dirty="0">
                <a:solidFill>
                  <a:schemeClr val="accent6"/>
                </a:solidFill>
                <a:latin typeface="Darkwoman" pitchFamily="50" charset="0"/>
              </a:rPr>
              <a:t>St Marys WRP </a:t>
            </a:r>
            <a:r>
              <a:rPr lang="en-PH" sz="2800" i="1" dirty="0">
                <a:solidFill>
                  <a:schemeClr val="accent6"/>
                </a:solidFill>
                <a:latin typeface="Darkwoman" pitchFamily="50" charset="0"/>
              </a:rPr>
              <a:t>Strategy</a:t>
            </a:r>
            <a:r>
              <a:rPr lang="en-PH" sz="2800" dirty="0">
                <a:solidFill>
                  <a:schemeClr val="accent6"/>
                </a:solidFill>
                <a:latin typeface="Darkwoman" pitchFamily="50" charset="0"/>
              </a:rPr>
              <a:t> Journey</a:t>
            </a:r>
            <a:endParaRPr lang="en-US" sz="2800" dirty="0">
              <a:solidFill>
                <a:schemeClr val="accent6"/>
              </a:solidFill>
              <a:latin typeface="Darkwoman" pitchFamily="50" charset="0"/>
            </a:endParaRPr>
          </a:p>
        </p:txBody>
      </p:sp>
      <p:sp>
        <p:nvSpPr>
          <p:cNvPr id="56" name="Star: 5 Points 55">
            <a:extLst>
              <a:ext uri="{FF2B5EF4-FFF2-40B4-BE49-F238E27FC236}">
                <a16:creationId xmlns:a16="http://schemas.microsoft.com/office/drawing/2014/main" id="{CEEB6B6E-5C6E-4D81-AA24-974E2DC63453}"/>
              </a:ext>
            </a:extLst>
          </p:cNvPr>
          <p:cNvSpPr/>
          <p:nvPr/>
        </p:nvSpPr>
        <p:spPr>
          <a:xfrm>
            <a:off x="3085891" y="2074819"/>
            <a:ext cx="227414" cy="227414"/>
          </a:xfrm>
          <a:prstGeom prst="star5">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dirty="0"/>
          </a:p>
        </p:txBody>
      </p:sp>
      <p:pic>
        <p:nvPicPr>
          <p:cNvPr id="45" name="Picture 44">
            <a:extLst>
              <a:ext uri="{FF2B5EF4-FFF2-40B4-BE49-F238E27FC236}">
                <a16:creationId xmlns:a16="http://schemas.microsoft.com/office/drawing/2014/main" id="{982F72F6-DA68-4295-845D-6E815E779598}"/>
              </a:ext>
            </a:extLst>
          </p:cNvPr>
          <p:cNvPicPr>
            <a:picLocks noChangeAspect="1"/>
          </p:cNvPicPr>
          <p:nvPr/>
        </p:nvPicPr>
        <p:blipFill>
          <a:blip r:embed="rId5"/>
          <a:stretch>
            <a:fillRect/>
          </a:stretch>
        </p:blipFill>
        <p:spPr>
          <a:xfrm rot="382639">
            <a:off x="4664110" y="1608107"/>
            <a:ext cx="3240877" cy="3116043"/>
          </a:xfrm>
          <a:prstGeom prst="rect">
            <a:avLst/>
          </a:prstGeom>
        </p:spPr>
      </p:pic>
      <p:cxnSp>
        <p:nvCxnSpPr>
          <p:cNvPr id="50" name="Straight Arrow Connector 49">
            <a:extLst>
              <a:ext uri="{FF2B5EF4-FFF2-40B4-BE49-F238E27FC236}">
                <a16:creationId xmlns:a16="http://schemas.microsoft.com/office/drawing/2014/main" id="{E236555B-E774-4113-9782-D8E32593277E}"/>
              </a:ext>
            </a:extLst>
          </p:cNvPr>
          <p:cNvCxnSpPr>
            <a:cxnSpLocks/>
          </p:cNvCxnSpPr>
          <p:nvPr/>
        </p:nvCxnSpPr>
        <p:spPr>
          <a:xfrm>
            <a:off x="4316214" y="2165576"/>
            <a:ext cx="39153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98111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Freeform 18">
            <a:extLst>
              <a:ext uri="{FF2B5EF4-FFF2-40B4-BE49-F238E27FC236}">
                <a16:creationId xmlns:a16="http://schemas.microsoft.com/office/drawing/2014/main" id="{B6113FCF-D623-4274-A4E9-5D094D460409}"/>
              </a:ext>
            </a:extLst>
          </p:cNvPr>
          <p:cNvSpPr>
            <a:spLocks/>
          </p:cNvSpPr>
          <p:nvPr/>
        </p:nvSpPr>
        <p:spPr bwMode="auto">
          <a:xfrm>
            <a:off x="1" y="1"/>
            <a:ext cx="1545635" cy="1545635"/>
          </a:xfrm>
          <a:custGeom>
            <a:avLst/>
            <a:gdLst>
              <a:gd name="T0" fmla="*/ 1842 w 1842"/>
              <a:gd name="T1" fmla="*/ 0 h 1842"/>
              <a:gd name="T2" fmla="*/ 0 w 1842"/>
              <a:gd name="T3" fmla="*/ 0 h 1842"/>
              <a:gd name="T4" fmla="*/ 0 w 1842"/>
              <a:gd name="T5" fmla="*/ 1842 h 1842"/>
              <a:gd name="T6" fmla="*/ 1842 w 1842"/>
              <a:gd name="T7" fmla="*/ 0 h 1842"/>
            </a:gdLst>
            <a:ahLst/>
            <a:cxnLst>
              <a:cxn ang="0">
                <a:pos x="T0" y="T1"/>
              </a:cxn>
              <a:cxn ang="0">
                <a:pos x="T2" y="T3"/>
              </a:cxn>
              <a:cxn ang="0">
                <a:pos x="T4" y="T5"/>
              </a:cxn>
              <a:cxn ang="0">
                <a:pos x="T6" y="T7"/>
              </a:cxn>
            </a:cxnLst>
            <a:rect l="0" t="0" r="r" b="b"/>
            <a:pathLst>
              <a:path w="1842" h="1842">
                <a:moveTo>
                  <a:pt x="1842" y="0"/>
                </a:moveTo>
                <a:lnTo>
                  <a:pt x="0" y="0"/>
                </a:lnTo>
                <a:lnTo>
                  <a:pt x="0" y="1842"/>
                </a:lnTo>
                <a:lnTo>
                  <a:pt x="1842" y="0"/>
                </a:lnTo>
                <a:close/>
              </a:path>
            </a:pathLst>
          </a:custGeom>
          <a:solidFill>
            <a:schemeClr val="accent5">
              <a:alpha val="25000"/>
            </a:schemeClr>
          </a:solidFill>
          <a:ln>
            <a:noFill/>
          </a:ln>
        </p:spPr>
        <p:txBody>
          <a:bodyPr vert="horz" wrap="square" lIns="68580" tIns="34290" rIns="68580" bIns="34290" numCol="1" anchor="t" anchorCtr="0" compatLnSpc="1">
            <a:prstTxWarp prst="textNoShape">
              <a:avLst/>
            </a:prstTxWarp>
          </a:bodyPr>
          <a:lstStyle/>
          <a:p>
            <a:pPr defTabSz="685800">
              <a:defRPr/>
            </a:pPr>
            <a:endParaRPr lang="en-AU" sz="1350" kern="0" dirty="0">
              <a:solidFill>
                <a:srgbClr val="353D30"/>
              </a:solidFill>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26052D41-DFF0-454F-B56E-574D1433A300}"/>
              </a:ext>
            </a:extLst>
          </p:cNvPr>
          <p:cNvPicPr>
            <a:picLocks noChangeAspect="1"/>
          </p:cNvPicPr>
          <p:nvPr/>
        </p:nvPicPr>
        <p:blipFill>
          <a:blip r:embed="rId3"/>
          <a:stretch>
            <a:fillRect/>
          </a:stretch>
        </p:blipFill>
        <p:spPr>
          <a:xfrm>
            <a:off x="1013222" y="580761"/>
            <a:ext cx="6843605" cy="4232750"/>
          </a:xfrm>
          <a:prstGeom prst="rect">
            <a:avLst/>
          </a:prstGeom>
        </p:spPr>
      </p:pic>
      <p:sp>
        <p:nvSpPr>
          <p:cNvPr id="3" name="Oval 2">
            <a:extLst>
              <a:ext uri="{FF2B5EF4-FFF2-40B4-BE49-F238E27FC236}">
                <a16:creationId xmlns:a16="http://schemas.microsoft.com/office/drawing/2014/main" id="{D928F7E9-C9A7-4DD8-B9E0-3BC4BFF787CD}"/>
              </a:ext>
            </a:extLst>
          </p:cNvPr>
          <p:cNvSpPr/>
          <p:nvPr/>
        </p:nvSpPr>
        <p:spPr>
          <a:xfrm>
            <a:off x="3244975" y="1014722"/>
            <a:ext cx="1543049" cy="396549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dirty="0"/>
          </a:p>
        </p:txBody>
      </p:sp>
      <p:sp>
        <p:nvSpPr>
          <p:cNvPr id="4" name="TextBox 3">
            <a:extLst>
              <a:ext uri="{FF2B5EF4-FFF2-40B4-BE49-F238E27FC236}">
                <a16:creationId xmlns:a16="http://schemas.microsoft.com/office/drawing/2014/main" id="{2768CB63-DADB-4F45-A5B9-75A851B5ADAB}"/>
              </a:ext>
            </a:extLst>
          </p:cNvPr>
          <p:cNvSpPr txBox="1"/>
          <p:nvPr/>
        </p:nvSpPr>
        <p:spPr>
          <a:xfrm>
            <a:off x="1619672" y="4371950"/>
            <a:ext cx="1340308" cy="715581"/>
          </a:xfrm>
          <a:prstGeom prst="rect">
            <a:avLst/>
          </a:prstGeom>
          <a:solidFill>
            <a:schemeClr val="bg1"/>
          </a:solidFill>
        </p:spPr>
        <p:txBody>
          <a:bodyPr wrap="square" rtlCol="0">
            <a:spAutoFit/>
          </a:bodyPr>
          <a:lstStyle/>
          <a:p>
            <a:pPr algn="ctr"/>
            <a:r>
              <a:rPr lang="en-AU" sz="1350" dirty="0"/>
              <a:t>BAU – Two separate plants</a:t>
            </a:r>
          </a:p>
        </p:txBody>
      </p:sp>
      <p:sp>
        <p:nvSpPr>
          <p:cNvPr id="10" name="TextBox 9">
            <a:extLst>
              <a:ext uri="{FF2B5EF4-FFF2-40B4-BE49-F238E27FC236}">
                <a16:creationId xmlns:a16="http://schemas.microsoft.com/office/drawing/2014/main" id="{0D824323-49ED-461D-9FFB-2D9E6E52FD14}"/>
              </a:ext>
            </a:extLst>
          </p:cNvPr>
          <p:cNvSpPr txBox="1"/>
          <p:nvPr/>
        </p:nvSpPr>
        <p:spPr>
          <a:xfrm>
            <a:off x="3278028" y="4371950"/>
            <a:ext cx="1566038" cy="715581"/>
          </a:xfrm>
          <a:prstGeom prst="rect">
            <a:avLst/>
          </a:prstGeom>
          <a:solidFill>
            <a:schemeClr val="bg1"/>
          </a:solidFill>
        </p:spPr>
        <p:txBody>
          <a:bodyPr wrap="square" rtlCol="0">
            <a:spAutoFit/>
          </a:bodyPr>
          <a:lstStyle/>
          <a:p>
            <a:pPr algn="ctr"/>
            <a:r>
              <a:rPr lang="en-AU" sz="1350" dirty="0"/>
              <a:t>Biosolids Hub with Sludge Transfer</a:t>
            </a:r>
          </a:p>
        </p:txBody>
      </p:sp>
      <p:sp>
        <p:nvSpPr>
          <p:cNvPr id="12" name="TextBox 11">
            <a:extLst>
              <a:ext uri="{FF2B5EF4-FFF2-40B4-BE49-F238E27FC236}">
                <a16:creationId xmlns:a16="http://schemas.microsoft.com/office/drawing/2014/main" id="{9A4ED3FA-1A99-4F1B-9912-E831AE34939D}"/>
              </a:ext>
            </a:extLst>
          </p:cNvPr>
          <p:cNvSpPr txBox="1"/>
          <p:nvPr/>
        </p:nvSpPr>
        <p:spPr>
          <a:xfrm>
            <a:off x="4861730" y="4371950"/>
            <a:ext cx="1857640" cy="715581"/>
          </a:xfrm>
          <a:prstGeom prst="rect">
            <a:avLst/>
          </a:prstGeom>
          <a:solidFill>
            <a:schemeClr val="bg1"/>
          </a:solidFill>
        </p:spPr>
        <p:txBody>
          <a:bodyPr wrap="square" rtlCol="0">
            <a:spAutoFit/>
          </a:bodyPr>
          <a:lstStyle/>
          <a:p>
            <a:pPr algn="ctr"/>
            <a:r>
              <a:rPr lang="en-AU" sz="1350" dirty="0"/>
              <a:t>Biosolids Hub with Sludge+ Liquid Transfer</a:t>
            </a:r>
          </a:p>
        </p:txBody>
      </p:sp>
      <p:sp>
        <p:nvSpPr>
          <p:cNvPr id="5" name="Rectangle 4">
            <a:extLst>
              <a:ext uri="{FF2B5EF4-FFF2-40B4-BE49-F238E27FC236}">
                <a16:creationId xmlns:a16="http://schemas.microsoft.com/office/drawing/2014/main" id="{3F24B589-8CD5-4904-8B08-8ABA2BBF3812}"/>
              </a:ext>
            </a:extLst>
          </p:cNvPr>
          <p:cNvSpPr/>
          <p:nvPr/>
        </p:nvSpPr>
        <p:spPr>
          <a:xfrm>
            <a:off x="7856827" y="3988233"/>
            <a:ext cx="1009746" cy="9683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3" name="Rectangle 12">
            <a:extLst>
              <a:ext uri="{FF2B5EF4-FFF2-40B4-BE49-F238E27FC236}">
                <a16:creationId xmlns:a16="http://schemas.microsoft.com/office/drawing/2014/main" id="{EBABB928-826A-4225-9629-A51141BB7209}"/>
              </a:ext>
            </a:extLst>
          </p:cNvPr>
          <p:cNvSpPr/>
          <p:nvPr/>
        </p:nvSpPr>
        <p:spPr>
          <a:xfrm>
            <a:off x="3109566" y="0"/>
            <a:ext cx="1009746" cy="6001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7" name="TextBox 6">
            <a:extLst>
              <a:ext uri="{FF2B5EF4-FFF2-40B4-BE49-F238E27FC236}">
                <a16:creationId xmlns:a16="http://schemas.microsoft.com/office/drawing/2014/main" id="{0188735A-C46E-4BCC-BEEA-31137B9BE0D4}"/>
              </a:ext>
            </a:extLst>
          </p:cNvPr>
          <p:cNvSpPr txBox="1"/>
          <p:nvPr/>
        </p:nvSpPr>
        <p:spPr>
          <a:xfrm>
            <a:off x="34386" y="0"/>
            <a:ext cx="7057893" cy="523220"/>
          </a:xfrm>
          <a:prstGeom prst="rect">
            <a:avLst/>
          </a:prstGeom>
          <a:noFill/>
        </p:spPr>
        <p:txBody>
          <a:bodyPr wrap="square" rtlCol="0">
            <a:spAutoFit/>
          </a:bodyPr>
          <a:lstStyle>
            <a:defPPr>
              <a:defRPr lang="en-US"/>
            </a:defPPr>
            <a:lvl1pPr algn="r">
              <a:defRPr sz="3300">
                <a:solidFill>
                  <a:schemeClr val="accent6"/>
                </a:solidFill>
                <a:latin typeface="Darkwoman" pitchFamily="50" charset="0"/>
              </a:defRPr>
            </a:lvl1pPr>
          </a:lstStyle>
          <a:p>
            <a:pPr algn="l"/>
            <a:r>
              <a:rPr lang="en-US" sz="2800" dirty="0"/>
              <a:t>Detailed Planning - Multi-Criteria Analysis</a:t>
            </a:r>
          </a:p>
        </p:txBody>
      </p:sp>
    </p:spTree>
    <p:extLst>
      <p:ext uri="{BB962C8B-B14F-4D97-AF65-F5344CB8AC3E}">
        <p14:creationId xmlns:p14="http://schemas.microsoft.com/office/powerpoint/2010/main" val="35399957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Diagram 11">
            <a:extLst>
              <a:ext uri="{FF2B5EF4-FFF2-40B4-BE49-F238E27FC236}">
                <a16:creationId xmlns:a16="http://schemas.microsoft.com/office/drawing/2014/main" id="{0F9ADEF8-3BDC-46CF-AFCE-925220FAA818}"/>
              </a:ext>
            </a:extLst>
          </p:cNvPr>
          <p:cNvGraphicFramePr/>
          <p:nvPr>
            <p:extLst>
              <p:ext uri="{D42A27DB-BD31-4B8C-83A1-F6EECF244321}">
                <p14:modId xmlns:p14="http://schemas.microsoft.com/office/powerpoint/2010/main" val="386240997"/>
              </p:ext>
            </p:extLst>
          </p:nvPr>
        </p:nvGraphicFramePr>
        <p:xfrm>
          <a:off x="2290877" y="1379231"/>
          <a:ext cx="5151726" cy="304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U-Turn Arrow 2">
            <a:extLst>
              <a:ext uri="{FF2B5EF4-FFF2-40B4-BE49-F238E27FC236}">
                <a16:creationId xmlns:a16="http://schemas.microsoft.com/office/drawing/2014/main" id="{C7421DE6-0818-4CA4-8E4C-492EE8F51215}"/>
              </a:ext>
            </a:extLst>
          </p:cNvPr>
          <p:cNvSpPr/>
          <p:nvPr/>
        </p:nvSpPr>
        <p:spPr>
          <a:xfrm flipH="1">
            <a:off x="2744081" y="1649261"/>
            <a:ext cx="1566174" cy="540060"/>
          </a:xfrm>
          <a:prstGeom prst="uturnArrow">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solidFill>
                <a:schemeClr val="tx1"/>
              </a:solidFill>
            </a:endParaRPr>
          </a:p>
        </p:txBody>
      </p:sp>
      <p:sp>
        <p:nvSpPr>
          <p:cNvPr id="14" name="TextBox 13">
            <a:extLst>
              <a:ext uri="{FF2B5EF4-FFF2-40B4-BE49-F238E27FC236}">
                <a16:creationId xmlns:a16="http://schemas.microsoft.com/office/drawing/2014/main" id="{AEAB29CF-2FBF-4A8E-ABFE-B17E84D91192}"/>
              </a:ext>
            </a:extLst>
          </p:cNvPr>
          <p:cNvSpPr txBox="1"/>
          <p:nvPr/>
        </p:nvSpPr>
        <p:spPr>
          <a:xfrm>
            <a:off x="3347864" y="1363174"/>
            <a:ext cx="1331432" cy="253916"/>
          </a:xfrm>
          <a:prstGeom prst="rect">
            <a:avLst/>
          </a:prstGeom>
          <a:noFill/>
        </p:spPr>
        <p:txBody>
          <a:bodyPr wrap="square" rtlCol="0">
            <a:spAutoFit/>
          </a:bodyPr>
          <a:lstStyle/>
          <a:p>
            <a:pPr algn="ctr"/>
            <a:r>
              <a:rPr lang="en-AU" sz="1050" i="1" dirty="0">
                <a:solidFill>
                  <a:schemeClr val="accent6"/>
                </a:solidFill>
                <a:latin typeface="Arial" panose="020B0604020202020204" pitchFamily="34" charset="0"/>
                <a:cs typeface="Arial" panose="020B0604020202020204" pitchFamily="34" charset="0"/>
              </a:rPr>
              <a:t>Any changes?</a:t>
            </a:r>
            <a:endParaRPr lang="en-GB" sz="1050" i="1" dirty="0">
              <a:solidFill>
                <a:schemeClr val="accent6"/>
              </a:solidFill>
              <a:latin typeface="Arial" panose="020B0604020202020204" pitchFamily="34" charset="0"/>
              <a:cs typeface="Arial" panose="020B0604020202020204" pitchFamily="34" charset="0"/>
            </a:endParaRPr>
          </a:p>
        </p:txBody>
      </p:sp>
      <p:sp>
        <p:nvSpPr>
          <p:cNvPr id="15" name="U-Turn Arrow 7">
            <a:extLst>
              <a:ext uri="{FF2B5EF4-FFF2-40B4-BE49-F238E27FC236}">
                <a16:creationId xmlns:a16="http://schemas.microsoft.com/office/drawing/2014/main" id="{A75B5A7D-7018-4933-A20E-8C8BCC549EA7}"/>
              </a:ext>
            </a:extLst>
          </p:cNvPr>
          <p:cNvSpPr/>
          <p:nvPr/>
        </p:nvSpPr>
        <p:spPr>
          <a:xfrm flipH="1" flipV="1">
            <a:off x="2816246" y="3593477"/>
            <a:ext cx="2790152" cy="540060"/>
          </a:xfrm>
          <a:prstGeom prst="uturnArrow">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solidFill>
                <a:schemeClr val="tx1"/>
              </a:solidFill>
            </a:endParaRPr>
          </a:p>
        </p:txBody>
      </p:sp>
      <p:sp>
        <p:nvSpPr>
          <p:cNvPr id="16" name="TextBox 15">
            <a:extLst>
              <a:ext uri="{FF2B5EF4-FFF2-40B4-BE49-F238E27FC236}">
                <a16:creationId xmlns:a16="http://schemas.microsoft.com/office/drawing/2014/main" id="{49113C36-08DE-43C6-9A5C-5CA42091849F}"/>
              </a:ext>
            </a:extLst>
          </p:cNvPr>
          <p:cNvSpPr txBox="1"/>
          <p:nvPr/>
        </p:nvSpPr>
        <p:spPr>
          <a:xfrm>
            <a:off x="2852093" y="4148476"/>
            <a:ext cx="2808312" cy="253916"/>
          </a:xfrm>
          <a:prstGeom prst="rect">
            <a:avLst/>
          </a:prstGeom>
          <a:noFill/>
        </p:spPr>
        <p:txBody>
          <a:bodyPr wrap="square" rtlCol="0">
            <a:spAutoFit/>
          </a:bodyPr>
          <a:lstStyle/>
          <a:p>
            <a:pPr algn="ctr"/>
            <a:r>
              <a:rPr lang="en-AU" sz="1050" i="1" dirty="0">
                <a:solidFill>
                  <a:schemeClr val="accent6"/>
                </a:solidFill>
                <a:latin typeface="Arial" panose="020B0604020202020204" pitchFamily="34" charset="0"/>
                <a:cs typeface="Arial" panose="020B0604020202020204" pitchFamily="34" charset="0"/>
              </a:rPr>
              <a:t>Any changes?</a:t>
            </a:r>
            <a:endParaRPr lang="en-GB" sz="1050" i="1" dirty="0">
              <a:solidFill>
                <a:schemeClr val="tx2">
                  <a:lumMod val="60000"/>
                  <a:lumOff val="40000"/>
                </a:schemeClr>
              </a:solidFill>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B085AEB8-90A4-4F3F-AB92-17E74490E3C2}"/>
              </a:ext>
            </a:extLst>
          </p:cNvPr>
          <p:cNvSpPr txBox="1"/>
          <p:nvPr/>
        </p:nvSpPr>
        <p:spPr>
          <a:xfrm>
            <a:off x="5131507" y="172389"/>
            <a:ext cx="2975761" cy="954107"/>
          </a:xfrm>
          <a:prstGeom prst="rect">
            <a:avLst/>
          </a:prstGeom>
          <a:solidFill>
            <a:schemeClr val="bg1"/>
          </a:solidFill>
        </p:spPr>
        <p:txBody>
          <a:bodyPr wrap="square" rtlCol="0">
            <a:spAutoFit/>
          </a:bodyPr>
          <a:lstStyle/>
          <a:p>
            <a:pPr algn="r"/>
            <a:r>
              <a:rPr lang="en-PH" sz="2800" dirty="0">
                <a:solidFill>
                  <a:schemeClr val="accent6"/>
                </a:solidFill>
                <a:latin typeface="Darkwoman" pitchFamily="50" charset="0"/>
              </a:rPr>
              <a:t>Iterative Planning Methodology</a:t>
            </a:r>
            <a:endParaRPr lang="en-US" sz="2800" dirty="0">
              <a:solidFill>
                <a:schemeClr val="accent6"/>
              </a:solidFill>
              <a:latin typeface="Darkwoman" pitchFamily="50" charset="0"/>
            </a:endParaRPr>
          </a:p>
        </p:txBody>
      </p:sp>
      <p:cxnSp>
        <p:nvCxnSpPr>
          <p:cNvPr id="3" name="Straight Connector 2">
            <a:extLst>
              <a:ext uri="{FF2B5EF4-FFF2-40B4-BE49-F238E27FC236}">
                <a16:creationId xmlns:a16="http://schemas.microsoft.com/office/drawing/2014/main" id="{0EF55426-FE66-47ED-A572-0F5A1E6DACDF}"/>
              </a:ext>
            </a:extLst>
          </p:cNvPr>
          <p:cNvCxnSpPr>
            <a:cxnSpLocks/>
          </p:cNvCxnSpPr>
          <p:nvPr/>
        </p:nvCxnSpPr>
        <p:spPr>
          <a:xfrm>
            <a:off x="3527168" y="271986"/>
            <a:ext cx="0" cy="4599528"/>
          </a:xfrm>
          <a:prstGeom prst="line">
            <a:avLst/>
          </a:prstGeom>
          <a:ln w="15875">
            <a:prstDash val="dash"/>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2F7B14D1-CAAD-4848-82A3-1CAD097E93E4}"/>
              </a:ext>
            </a:extLst>
          </p:cNvPr>
          <p:cNvSpPr txBox="1"/>
          <p:nvPr/>
        </p:nvSpPr>
        <p:spPr>
          <a:xfrm>
            <a:off x="607870" y="905650"/>
            <a:ext cx="2975761" cy="300082"/>
          </a:xfrm>
          <a:prstGeom prst="rect">
            <a:avLst/>
          </a:prstGeom>
          <a:noFill/>
        </p:spPr>
        <p:txBody>
          <a:bodyPr wrap="square" rtlCol="0">
            <a:spAutoFit/>
          </a:bodyPr>
          <a:lstStyle/>
          <a:p>
            <a:pPr algn="r"/>
            <a:r>
              <a:rPr lang="en-AU" sz="1350" dirty="0">
                <a:solidFill>
                  <a:schemeClr val="bg2">
                    <a:lumMod val="50000"/>
                  </a:schemeClr>
                </a:solidFill>
              </a:rPr>
              <a:t>Regional and Strategic (High Level)</a:t>
            </a:r>
          </a:p>
        </p:txBody>
      </p:sp>
      <p:sp>
        <p:nvSpPr>
          <p:cNvPr id="21" name="TextBox 20">
            <a:extLst>
              <a:ext uri="{FF2B5EF4-FFF2-40B4-BE49-F238E27FC236}">
                <a16:creationId xmlns:a16="http://schemas.microsoft.com/office/drawing/2014/main" id="{EA51962A-4A24-41FD-8C38-B0ADF68C806A}"/>
              </a:ext>
            </a:extLst>
          </p:cNvPr>
          <p:cNvSpPr txBox="1"/>
          <p:nvPr/>
        </p:nvSpPr>
        <p:spPr>
          <a:xfrm>
            <a:off x="3572894" y="918887"/>
            <a:ext cx="1615843" cy="300082"/>
          </a:xfrm>
          <a:prstGeom prst="rect">
            <a:avLst/>
          </a:prstGeom>
          <a:noFill/>
        </p:spPr>
        <p:txBody>
          <a:bodyPr wrap="square" rtlCol="0">
            <a:spAutoFit/>
          </a:bodyPr>
          <a:lstStyle/>
          <a:p>
            <a:r>
              <a:rPr lang="en-AU" sz="1350" dirty="0">
                <a:solidFill>
                  <a:schemeClr val="bg2">
                    <a:lumMod val="50000"/>
                  </a:schemeClr>
                </a:solidFill>
              </a:rPr>
              <a:t>Local (Detailed)</a:t>
            </a:r>
          </a:p>
        </p:txBody>
      </p:sp>
      <p:pic>
        <p:nvPicPr>
          <p:cNvPr id="11" name="Picture 10">
            <a:extLst>
              <a:ext uri="{FF2B5EF4-FFF2-40B4-BE49-F238E27FC236}">
                <a16:creationId xmlns:a16="http://schemas.microsoft.com/office/drawing/2014/main" id="{28E45310-B36F-48E0-96D1-9E21B7B99149}"/>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452320" y="4779823"/>
            <a:ext cx="1088107" cy="240471"/>
          </a:xfrm>
          <a:prstGeom prst="rect">
            <a:avLst/>
          </a:prstGeom>
        </p:spPr>
      </p:pic>
    </p:spTree>
    <p:extLst>
      <p:ext uri="{BB962C8B-B14F-4D97-AF65-F5344CB8AC3E}">
        <p14:creationId xmlns:p14="http://schemas.microsoft.com/office/powerpoint/2010/main" val="19737045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98580CD-BE66-1D41-9BAC-77120A4FB100}"/>
              </a:ext>
            </a:extLst>
          </p:cNvPr>
          <p:cNvSpPr>
            <a:spLocks noGrp="1"/>
          </p:cNvSpPr>
          <p:nvPr>
            <p:ph type="sldNum" sz="quarter" idx="12"/>
          </p:nvPr>
        </p:nvSpPr>
        <p:spPr/>
        <p:txBody>
          <a:bodyPr/>
          <a:lstStyle/>
          <a:p>
            <a:fld id="{E917DE0E-AFB1-41FD-BC35-27DB61CA125F}" type="slidenum">
              <a:rPr lang="en-AU" smtClean="0"/>
              <a:pPr/>
              <a:t>15</a:t>
            </a:fld>
            <a:endParaRPr lang="en-AU" dirty="0"/>
          </a:p>
        </p:txBody>
      </p:sp>
      <p:sp>
        <p:nvSpPr>
          <p:cNvPr id="8" name="TextBox 7">
            <a:extLst>
              <a:ext uri="{FF2B5EF4-FFF2-40B4-BE49-F238E27FC236}">
                <a16:creationId xmlns:a16="http://schemas.microsoft.com/office/drawing/2014/main" id="{A35072B7-F9C5-44B9-86B1-9D818ED2B1C6}"/>
              </a:ext>
            </a:extLst>
          </p:cNvPr>
          <p:cNvSpPr txBox="1"/>
          <p:nvPr/>
        </p:nvSpPr>
        <p:spPr>
          <a:xfrm>
            <a:off x="1043608" y="1851670"/>
            <a:ext cx="6336704" cy="1015663"/>
          </a:xfrm>
          <a:prstGeom prst="rect">
            <a:avLst/>
          </a:prstGeom>
          <a:noFill/>
        </p:spPr>
        <p:txBody>
          <a:bodyPr wrap="square" rtlCol="0">
            <a:spAutoFit/>
          </a:bodyPr>
          <a:lstStyle/>
          <a:p>
            <a:r>
              <a:rPr lang="en-PH" sz="6000" dirty="0">
                <a:solidFill>
                  <a:schemeClr val="bg1"/>
                </a:solidFill>
                <a:latin typeface="Darkwoman" pitchFamily="50" charset="0"/>
              </a:rPr>
              <a:t>Part 3: Design</a:t>
            </a:r>
          </a:p>
        </p:txBody>
      </p:sp>
      <p:pic>
        <p:nvPicPr>
          <p:cNvPr id="2" name="Picture 1">
            <a:extLst>
              <a:ext uri="{FF2B5EF4-FFF2-40B4-BE49-F238E27FC236}">
                <a16:creationId xmlns:a16="http://schemas.microsoft.com/office/drawing/2014/main" id="{179DA646-C276-9E7D-5E37-5EF33D9EFBA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452320" y="4779823"/>
            <a:ext cx="1088107" cy="240471"/>
          </a:xfrm>
          <a:prstGeom prst="rect">
            <a:avLst/>
          </a:prstGeom>
        </p:spPr>
      </p:pic>
    </p:spTree>
    <p:extLst>
      <p:ext uri="{BB962C8B-B14F-4D97-AF65-F5344CB8AC3E}">
        <p14:creationId xmlns:p14="http://schemas.microsoft.com/office/powerpoint/2010/main" val="39815834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8">
            <a:extLst>
              <a:ext uri="{FF2B5EF4-FFF2-40B4-BE49-F238E27FC236}">
                <a16:creationId xmlns:a16="http://schemas.microsoft.com/office/drawing/2014/main" id="{AB205037-FDD2-463F-95F5-5254709381C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971724" y="4776263"/>
            <a:ext cx="816080" cy="180353"/>
          </a:xfrm>
          <a:prstGeom prst="rect">
            <a:avLst/>
          </a:prstGeom>
        </p:spPr>
      </p:pic>
      <p:sp>
        <p:nvSpPr>
          <p:cNvPr id="2" name="TextBox 1">
            <a:extLst>
              <a:ext uri="{FF2B5EF4-FFF2-40B4-BE49-F238E27FC236}">
                <a16:creationId xmlns:a16="http://schemas.microsoft.com/office/drawing/2014/main" id="{81944528-724A-49F2-A86D-FF03DE62F948}"/>
              </a:ext>
            </a:extLst>
          </p:cNvPr>
          <p:cNvSpPr txBox="1"/>
          <p:nvPr/>
        </p:nvSpPr>
        <p:spPr>
          <a:xfrm>
            <a:off x="7380312" y="4083918"/>
            <a:ext cx="1566594" cy="936104"/>
          </a:xfrm>
          <a:prstGeom prst="rect">
            <a:avLst/>
          </a:prstGeom>
          <a:solidFill>
            <a:schemeClr val="bg1"/>
          </a:solidFill>
        </p:spPr>
        <p:txBody>
          <a:bodyPr wrap="square" rtlCol="0">
            <a:spAutoFit/>
          </a:bodyPr>
          <a:lstStyle/>
          <a:p>
            <a:endParaRPr lang="en-AU" dirty="0"/>
          </a:p>
        </p:txBody>
      </p:sp>
      <p:sp>
        <p:nvSpPr>
          <p:cNvPr id="32" name="TextBox 31">
            <a:extLst>
              <a:ext uri="{FF2B5EF4-FFF2-40B4-BE49-F238E27FC236}">
                <a16:creationId xmlns:a16="http://schemas.microsoft.com/office/drawing/2014/main" id="{263E9FE9-DE81-4BAA-9CDF-1C599AE23C48}"/>
              </a:ext>
            </a:extLst>
          </p:cNvPr>
          <p:cNvSpPr txBox="1"/>
          <p:nvPr/>
        </p:nvSpPr>
        <p:spPr>
          <a:xfrm>
            <a:off x="1176515" y="951849"/>
            <a:ext cx="1532796" cy="369332"/>
          </a:xfrm>
          <a:prstGeom prst="rect">
            <a:avLst/>
          </a:prstGeom>
          <a:solidFill>
            <a:schemeClr val="tx1">
              <a:lumMod val="20000"/>
              <a:lumOff val="80000"/>
            </a:schemeClr>
          </a:solidFill>
        </p:spPr>
        <p:txBody>
          <a:bodyPr wrap="square" rtlCol="0">
            <a:spAutoFit/>
          </a:bodyPr>
          <a:lstStyle>
            <a:defPPr>
              <a:defRPr lang="en-US"/>
            </a:defPPr>
            <a:lvl1pPr algn="ctr">
              <a:defRPr>
                <a:solidFill>
                  <a:schemeClr val="accent5"/>
                </a:solidFill>
              </a:defRPr>
            </a:lvl1pPr>
          </a:lstStyle>
          <a:p>
            <a:r>
              <a:rPr lang="en-AU" sz="900" dirty="0">
                <a:solidFill>
                  <a:schemeClr val="accent1">
                    <a:lumMod val="50000"/>
                  </a:schemeClr>
                </a:solidFill>
                <a:latin typeface="Arial" panose="020B0604020202020204" pitchFamily="34" charset="0"/>
                <a:cs typeface="Arial" panose="020B0604020202020204" pitchFamily="34" charset="0"/>
              </a:rPr>
              <a:t>2013 - 2014 Quakers Hill WRP </a:t>
            </a:r>
            <a:r>
              <a:rPr lang="en-AU" sz="900" b="1" dirty="0">
                <a:solidFill>
                  <a:schemeClr val="accent1">
                    <a:lumMod val="50000"/>
                  </a:schemeClr>
                </a:solidFill>
                <a:latin typeface="Arial" panose="020B0604020202020204" pitchFamily="34" charset="0"/>
                <a:cs typeface="Arial" panose="020B0604020202020204" pitchFamily="34" charset="0"/>
              </a:rPr>
              <a:t>Strategic Options</a:t>
            </a:r>
          </a:p>
        </p:txBody>
      </p:sp>
      <p:sp>
        <p:nvSpPr>
          <p:cNvPr id="57" name="TextBox 56">
            <a:extLst>
              <a:ext uri="{FF2B5EF4-FFF2-40B4-BE49-F238E27FC236}">
                <a16:creationId xmlns:a16="http://schemas.microsoft.com/office/drawing/2014/main" id="{A91B5E8B-C52D-4B7A-ACC6-4519ECF48FA4}"/>
              </a:ext>
            </a:extLst>
          </p:cNvPr>
          <p:cNvSpPr txBox="1"/>
          <p:nvPr/>
        </p:nvSpPr>
        <p:spPr>
          <a:xfrm>
            <a:off x="1700718" y="2272930"/>
            <a:ext cx="1383364" cy="369332"/>
          </a:xfrm>
          <a:prstGeom prst="rect">
            <a:avLst/>
          </a:prstGeom>
          <a:solidFill>
            <a:schemeClr val="tx1">
              <a:lumMod val="20000"/>
              <a:lumOff val="80000"/>
            </a:schemeClr>
          </a:solidFill>
        </p:spPr>
        <p:txBody>
          <a:bodyPr wrap="square" rtlCol="0">
            <a:spAutoFit/>
          </a:bodyPr>
          <a:lstStyle>
            <a:defPPr>
              <a:defRPr lang="en-US"/>
            </a:defPPr>
            <a:lvl1pPr algn="ctr">
              <a:defRPr>
                <a:solidFill>
                  <a:schemeClr val="accent5"/>
                </a:solidFill>
              </a:defRPr>
            </a:lvl1pPr>
          </a:lstStyle>
          <a:p>
            <a:r>
              <a:rPr lang="en-AU" sz="900" dirty="0">
                <a:solidFill>
                  <a:schemeClr val="accent1">
                    <a:lumMod val="50000"/>
                  </a:schemeClr>
                </a:solidFill>
                <a:latin typeface="Arial" panose="020B0604020202020204" pitchFamily="34" charset="0"/>
                <a:cs typeface="Arial" panose="020B0604020202020204" pitchFamily="34" charset="0"/>
              </a:rPr>
              <a:t>Lower South Creek Consolidation Study</a:t>
            </a:r>
          </a:p>
        </p:txBody>
      </p:sp>
      <p:sp>
        <p:nvSpPr>
          <p:cNvPr id="60" name="TextBox 59">
            <a:extLst>
              <a:ext uri="{FF2B5EF4-FFF2-40B4-BE49-F238E27FC236}">
                <a16:creationId xmlns:a16="http://schemas.microsoft.com/office/drawing/2014/main" id="{7C0B20D6-B557-4E11-80DB-7BE4B00BD556}"/>
              </a:ext>
            </a:extLst>
          </p:cNvPr>
          <p:cNvSpPr txBox="1"/>
          <p:nvPr/>
        </p:nvSpPr>
        <p:spPr>
          <a:xfrm>
            <a:off x="1182753" y="1832570"/>
            <a:ext cx="1526558" cy="369332"/>
          </a:xfrm>
          <a:prstGeom prst="rect">
            <a:avLst/>
          </a:prstGeom>
          <a:solidFill>
            <a:schemeClr val="tx1">
              <a:lumMod val="20000"/>
              <a:lumOff val="80000"/>
            </a:schemeClr>
          </a:solidFill>
        </p:spPr>
        <p:txBody>
          <a:bodyPr wrap="square" rtlCol="0">
            <a:spAutoFit/>
          </a:bodyPr>
          <a:lstStyle>
            <a:defPPr>
              <a:defRPr lang="en-US"/>
            </a:defPPr>
            <a:lvl1pPr algn="ctr">
              <a:defRPr>
                <a:solidFill>
                  <a:schemeClr val="accent5"/>
                </a:solidFill>
              </a:defRPr>
            </a:lvl1pPr>
          </a:lstStyle>
          <a:p>
            <a:r>
              <a:rPr lang="en-AU" sz="900" dirty="0">
                <a:solidFill>
                  <a:schemeClr val="accent1">
                    <a:lumMod val="50000"/>
                  </a:schemeClr>
                </a:solidFill>
                <a:latin typeface="Arial" panose="020B0604020202020204" pitchFamily="34" charset="0"/>
                <a:cs typeface="Arial" panose="020B0604020202020204" pitchFamily="34" charset="0"/>
              </a:rPr>
              <a:t>NWG Servicing Strategy</a:t>
            </a:r>
          </a:p>
          <a:p>
            <a:endParaRPr lang="en-AU" sz="900" dirty="0">
              <a:solidFill>
                <a:schemeClr val="accent1">
                  <a:lumMod val="50000"/>
                </a:schemeClr>
              </a:solidFill>
              <a:latin typeface="Arial" panose="020B0604020202020204" pitchFamily="34" charset="0"/>
              <a:cs typeface="Arial" panose="020B0604020202020204" pitchFamily="34" charset="0"/>
            </a:endParaRPr>
          </a:p>
        </p:txBody>
      </p:sp>
      <p:sp>
        <p:nvSpPr>
          <p:cNvPr id="36" name="TextBox 35">
            <a:extLst>
              <a:ext uri="{FF2B5EF4-FFF2-40B4-BE49-F238E27FC236}">
                <a16:creationId xmlns:a16="http://schemas.microsoft.com/office/drawing/2014/main" id="{74EB35F7-143B-4694-B9A3-408BC6F134F8}"/>
              </a:ext>
            </a:extLst>
          </p:cNvPr>
          <p:cNvSpPr txBox="1"/>
          <p:nvPr/>
        </p:nvSpPr>
        <p:spPr>
          <a:xfrm>
            <a:off x="1176515" y="1392209"/>
            <a:ext cx="1526558" cy="369332"/>
          </a:xfrm>
          <a:prstGeom prst="rect">
            <a:avLst/>
          </a:prstGeom>
          <a:solidFill>
            <a:schemeClr val="tx1">
              <a:lumMod val="20000"/>
              <a:lumOff val="80000"/>
            </a:schemeClr>
          </a:solidFill>
        </p:spPr>
        <p:txBody>
          <a:bodyPr wrap="square" rtlCol="0">
            <a:spAutoFit/>
          </a:bodyPr>
          <a:lstStyle>
            <a:defPPr>
              <a:defRPr lang="en-US"/>
            </a:defPPr>
            <a:lvl1pPr algn="ctr">
              <a:defRPr>
                <a:solidFill>
                  <a:schemeClr val="accent5"/>
                </a:solidFill>
              </a:defRPr>
            </a:lvl1pPr>
          </a:lstStyle>
          <a:p>
            <a:r>
              <a:rPr lang="en-AU" sz="900" dirty="0">
                <a:solidFill>
                  <a:schemeClr val="accent1">
                    <a:lumMod val="50000"/>
                  </a:schemeClr>
                </a:solidFill>
                <a:latin typeface="Arial" panose="020B0604020202020204" pitchFamily="34" charset="0"/>
                <a:cs typeface="Arial" panose="020B0604020202020204" pitchFamily="34" charset="0"/>
              </a:rPr>
              <a:t>Options + Concept Design St Marys Dewatering</a:t>
            </a:r>
          </a:p>
        </p:txBody>
      </p:sp>
      <p:pic>
        <p:nvPicPr>
          <p:cNvPr id="51" name="Picture 50" descr="A close up of a map&#10;&#10;Description automatically generated">
            <a:extLst>
              <a:ext uri="{FF2B5EF4-FFF2-40B4-BE49-F238E27FC236}">
                <a16:creationId xmlns:a16="http://schemas.microsoft.com/office/drawing/2014/main" id="{51D173BB-2925-4BB0-B520-15C7732A7D47}"/>
              </a:ext>
            </a:extLst>
          </p:cNvPr>
          <p:cNvPicPr>
            <a:picLocks noChangeAspect="1"/>
          </p:cNvPicPr>
          <p:nvPr/>
        </p:nvPicPr>
        <p:blipFill rotWithShape="1">
          <a:blip r:embed="rId4">
            <a:extLst>
              <a:ext uri="{28A0092B-C50C-407E-A947-70E740481C1C}">
                <a14:useLocalDpi xmlns:a14="http://schemas.microsoft.com/office/drawing/2010/main" val="0"/>
              </a:ext>
            </a:extLst>
          </a:blip>
          <a:srcRect r="18045"/>
          <a:stretch/>
        </p:blipFill>
        <p:spPr>
          <a:xfrm>
            <a:off x="0" y="3174036"/>
            <a:ext cx="3095907" cy="1969464"/>
          </a:xfrm>
          <a:prstGeom prst="rect">
            <a:avLst/>
          </a:prstGeom>
        </p:spPr>
      </p:pic>
      <p:sp>
        <p:nvSpPr>
          <p:cNvPr id="33" name="Freeform 18">
            <a:extLst>
              <a:ext uri="{FF2B5EF4-FFF2-40B4-BE49-F238E27FC236}">
                <a16:creationId xmlns:a16="http://schemas.microsoft.com/office/drawing/2014/main" id="{B6113FCF-D623-4274-A4E9-5D094D460409}"/>
              </a:ext>
            </a:extLst>
          </p:cNvPr>
          <p:cNvSpPr>
            <a:spLocks/>
          </p:cNvSpPr>
          <p:nvPr/>
        </p:nvSpPr>
        <p:spPr bwMode="auto">
          <a:xfrm>
            <a:off x="1" y="1"/>
            <a:ext cx="1545635" cy="1545635"/>
          </a:xfrm>
          <a:custGeom>
            <a:avLst/>
            <a:gdLst>
              <a:gd name="T0" fmla="*/ 1842 w 1842"/>
              <a:gd name="T1" fmla="*/ 0 h 1842"/>
              <a:gd name="T2" fmla="*/ 0 w 1842"/>
              <a:gd name="T3" fmla="*/ 0 h 1842"/>
              <a:gd name="T4" fmla="*/ 0 w 1842"/>
              <a:gd name="T5" fmla="*/ 1842 h 1842"/>
              <a:gd name="T6" fmla="*/ 1842 w 1842"/>
              <a:gd name="T7" fmla="*/ 0 h 1842"/>
            </a:gdLst>
            <a:ahLst/>
            <a:cxnLst>
              <a:cxn ang="0">
                <a:pos x="T0" y="T1"/>
              </a:cxn>
              <a:cxn ang="0">
                <a:pos x="T2" y="T3"/>
              </a:cxn>
              <a:cxn ang="0">
                <a:pos x="T4" y="T5"/>
              </a:cxn>
              <a:cxn ang="0">
                <a:pos x="T6" y="T7"/>
              </a:cxn>
            </a:cxnLst>
            <a:rect l="0" t="0" r="r" b="b"/>
            <a:pathLst>
              <a:path w="1842" h="1842">
                <a:moveTo>
                  <a:pt x="1842" y="0"/>
                </a:moveTo>
                <a:lnTo>
                  <a:pt x="0" y="0"/>
                </a:lnTo>
                <a:lnTo>
                  <a:pt x="0" y="1842"/>
                </a:lnTo>
                <a:lnTo>
                  <a:pt x="1842" y="0"/>
                </a:lnTo>
                <a:close/>
              </a:path>
            </a:pathLst>
          </a:custGeom>
          <a:solidFill>
            <a:schemeClr val="accent5">
              <a:alpha val="25000"/>
            </a:schemeClr>
          </a:solidFill>
          <a:ln>
            <a:noFill/>
          </a:ln>
        </p:spPr>
        <p:txBody>
          <a:bodyPr vert="horz" wrap="square" lIns="68580" tIns="34290" rIns="68580" bIns="34290" numCol="1" anchor="t" anchorCtr="0" compatLnSpc="1">
            <a:prstTxWarp prst="textNoShape">
              <a:avLst/>
            </a:prstTxWarp>
          </a:bodyPr>
          <a:lstStyle/>
          <a:p>
            <a:pPr defTabSz="685800">
              <a:defRPr/>
            </a:pPr>
            <a:endParaRPr lang="en-AU" sz="1350" kern="0" dirty="0">
              <a:solidFill>
                <a:srgbClr val="353D30"/>
              </a:solidFill>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FEA1CB90-7BCD-4580-BFDE-8A1F11AF6217}"/>
              </a:ext>
            </a:extLst>
          </p:cNvPr>
          <p:cNvSpPr txBox="1"/>
          <p:nvPr/>
        </p:nvSpPr>
        <p:spPr>
          <a:xfrm>
            <a:off x="2441193" y="2713290"/>
            <a:ext cx="1987878" cy="369332"/>
          </a:xfrm>
          <a:prstGeom prst="rect">
            <a:avLst/>
          </a:prstGeom>
          <a:solidFill>
            <a:schemeClr val="tx1">
              <a:lumMod val="20000"/>
              <a:lumOff val="80000"/>
            </a:schemeClr>
          </a:solidFill>
        </p:spPr>
        <p:txBody>
          <a:bodyPr wrap="square" rtlCol="0">
            <a:spAutoFit/>
          </a:bodyPr>
          <a:lstStyle/>
          <a:p>
            <a:pPr algn="ctr"/>
            <a:r>
              <a:rPr lang="en-AU" sz="900" dirty="0">
                <a:solidFill>
                  <a:schemeClr val="accent1">
                    <a:lumMod val="50000"/>
                  </a:schemeClr>
                </a:solidFill>
                <a:latin typeface="Arial" panose="020B0604020202020204" pitchFamily="34" charset="0"/>
                <a:cs typeface="Arial" panose="020B0604020202020204" pitchFamily="34" charset="0"/>
              </a:rPr>
              <a:t>2015 - 2016 – Quakers Hill and St Marys PARR. </a:t>
            </a:r>
            <a:r>
              <a:rPr lang="en-AU" sz="900" b="1" dirty="0">
                <a:solidFill>
                  <a:schemeClr val="accent1">
                    <a:lumMod val="50000"/>
                  </a:schemeClr>
                </a:solidFill>
                <a:latin typeface="Arial" panose="020B0604020202020204" pitchFamily="34" charset="0"/>
                <a:cs typeface="Arial" panose="020B0604020202020204" pitchFamily="34" charset="0"/>
              </a:rPr>
              <a:t>Detailed Planning</a:t>
            </a:r>
          </a:p>
        </p:txBody>
      </p:sp>
      <p:sp>
        <p:nvSpPr>
          <p:cNvPr id="35" name="TextBox 34">
            <a:extLst>
              <a:ext uri="{FF2B5EF4-FFF2-40B4-BE49-F238E27FC236}">
                <a16:creationId xmlns:a16="http://schemas.microsoft.com/office/drawing/2014/main" id="{4A1EC0C3-2BC1-40F3-9ABA-89D5D9078EA0}"/>
              </a:ext>
            </a:extLst>
          </p:cNvPr>
          <p:cNvSpPr txBox="1"/>
          <p:nvPr/>
        </p:nvSpPr>
        <p:spPr>
          <a:xfrm>
            <a:off x="2881499" y="1735298"/>
            <a:ext cx="1362707" cy="507831"/>
          </a:xfrm>
          <a:prstGeom prst="rect">
            <a:avLst/>
          </a:prstGeom>
          <a:solidFill>
            <a:schemeClr val="tx1">
              <a:lumMod val="20000"/>
              <a:lumOff val="80000"/>
            </a:schemeClr>
          </a:solidFill>
        </p:spPr>
        <p:txBody>
          <a:bodyPr wrap="square" rtlCol="0">
            <a:spAutoFit/>
          </a:bodyPr>
          <a:lstStyle/>
          <a:p>
            <a:pPr algn="ctr"/>
            <a:r>
              <a:rPr lang="en-AU" sz="900" dirty="0">
                <a:solidFill>
                  <a:schemeClr val="accent1">
                    <a:lumMod val="50000"/>
                  </a:schemeClr>
                </a:solidFill>
              </a:rPr>
              <a:t>March 2015 – Lower South Creek Strategy Signed</a:t>
            </a:r>
          </a:p>
        </p:txBody>
      </p:sp>
      <p:grpSp>
        <p:nvGrpSpPr>
          <p:cNvPr id="61" name="Group 60">
            <a:extLst>
              <a:ext uri="{FF2B5EF4-FFF2-40B4-BE49-F238E27FC236}">
                <a16:creationId xmlns:a16="http://schemas.microsoft.com/office/drawing/2014/main" id="{DDCF2372-3345-44B6-ACBC-07EBB0B71DFC}"/>
              </a:ext>
            </a:extLst>
          </p:cNvPr>
          <p:cNvGrpSpPr/>
          <p:nvPr/>
        </p:nvGrpSpPr>
        <p:grpSpPr>
          <a:xfrm>
            <a:off x="468583" y="768575"/>
            <a:ext cx="8478323" cy="454588"/>
            <a:chOff x="614363" y="799936"/>
            <a:chExt cx="11304431" cy="606117"/>
          </a:xfrm>
        </p:grpSpPr>
        <p:sp>
          <p:nvSpPr>
            <p:cNvPr id="6" name="TextBox 5">
              <a:extLst>
                <a:ext uri="{FF2B5EF4-FFF2-40B4-BE49-F238E27FC236}">
                  <a16:creationId xmlns:a16="http://schemas.microsoft.com/office/drawing/2014/main" id="{08805E48-CAEA-4BDE-A51A-7232753A4E7D}"/>
                </a:ext>
              </a:extLst>
            </p:cNvPr>
            <p:cNvSpPr txBox="1"/>
            <p:nvPr/>
          </p:nvSpPr>
          <p:spPr>
            <a:xfrm rot="19281910">
              <a:off x="943651" y="1067499"/>
              <a:ext cx="878773" cy="338554"/>
            </a:xfrm>
            <a:prstGeom prst="rect">
              <a:avLst/>
            </a:prstGeom>
            <a:noFill/>
          </p:spPr>
          <p:txBody>
            <a:bodyPr wrap="square" rtlCol="0">
              <a:spAutoFit/>
            </a:bodyPr>
            <a:lstStyle/>
            <a:p>
              <a:pPr algn="ctr"/>
              <a:r>
                <a:rPr lang="en-AU" sz="1050" dirty="0">
                  <a:latin typeface="Arial" panose="020B0604020202020204" pitchFamily="34" charset="0"/>
                  <a:cs typeface="Arial" panose="020B0604020202020204" pitchFamily="34" charset="0"/>
                </a:rPr>
                <a:t>2013</a:t>
              </a:r>
            </a:p>
          </p:txBody>
        </p:sp>
        <p:sp>
          <p:nvSpPr>
            <p:cNvPr id="17" name="TextBox 16">
              <a:extLst>
                <a:ext uri="{FF2B5EF4-FFF2-40B4-BE49-F238E27FC236}">
                  <a16:creationId xmlns:a16="http://schemas.microsoft.com/office/drawing/2014/main" id="{F86AA4C6-3465-4D6B-BD1B-712FE1E7F803}"/>
                </a:ext>
              </a:extLst>
            </p:cNvPr>
            <p:cNvSpPr txBox="1"/>
            <p:nvPr/>
          </p:nvSpPr>
          <p:spPr>
            <a:xfrm rot="19281910">
              <a:off x="3462960" y="1067499"/>
              <a:ext cx="878773" cy="338554"/>
            </a:xfrm>
            <a:prstGeom prst="rect">
              <a:avLst/>
            </a:prstGeom>
            <a:noFill/>
          </p:spPr>
          <p:txBody>
            <a:bodyPr wrap="square" rtlCol="0">
              <a:spAutoFit/>
            </a:bodyPr>
            <a:lstStyle/>
            <a:p>
              <a:pPr algn="ctr"/>
              <a:r>
                <a:rPr lang="en-AU" sz="1050" dirty="0">
                  <a:latin typeface="Arial" panose="020B0604020202020204" pitchFamily="34" charset="0"/>
                  <a:cs typeface="Arial" panose="020B0604020202020204" pitchFamily="34" charset="0"/>
                </a:rPr>
                <a:t>2015</a:t>
              </a:r>
            </a:p>
          </p:txBody>
        </p:sp>
        <p:sp>
          <p:nvSpPr>
            <p:cNvPr id="18" name="TextBox 17">
              <a:extLst>
                <a:ext uri="{FF2B5EF4-FFF2-40B4-BE49-F238E27FC236}">
                  <a16:creationId xmlns:a16="http://schemas.microsoft.com/office/drawing/2014/main" id="{454F5715-2A22-4B23-9E20-DAE7A01515A9}"/>
                </a:ext>
              </a:extLst>
            </p:cNvPr>
            <p:cNvSpPr txBox="1"/>
            <p:nvPr/>
          </p:nvSpPr>
          <p:spPr>
            <a:xfrm rot="19281910">
              <a:off x="5982268" y="1067499"/>
              <a:ext cx="878773" cy="338554"/>
            </a:xfrm>
            <a:prstGeom prst="rect">
              <a:avLst/>
            </a:prstGeom>
            <a:noFill/>
          </p:spPr>
          <p:txBody>
            <a:bodyPr wrap="square" rtlCol="0">
              <a:spAutoFit/>
            </a:bodyPr>
            <a:lstStyle/>
            <a:p>
              <a:pPr algn="ctr"/>
              <a:r>
                <a:rPr lang="en-AU" sz="1050" dirty="0">
                  <a:latin typeface="Arial" panose="020B0604020202020204" pitchFamily="34" charset="0"/>
                  <a:cs typeface="Arial" panose="020B0604020202020204" pitchFamily="34" charset="0"/>
                </a:rPr>
                <a:t>2017</a:t>
              </a:r>
            </a:p>
          </p:txBody>
        </p:sp>
        <p:sp>
          <p:nvSpPr>
            <p:cNvPr id="19" name="TextBox 18">
              <a:extLst>
                <a:ext uri="{FF2B5EF4-FFF2-40B4-BE49-F238E27FC236}">
                  <a16:creationId xmlns:a16="http://schemas.microsoft.com/office/drawing/2014/main" id="{A8381471-BF34-445C-A5F5-D4779FDEB42E}"/>
                </a:ext>
              </a:extLst>
            </p:cNvPr>
            <p:cNvSpPr txBox="1"/>
            <p:nvPr/>
          </p:nvSpPr>
          <p:spPr>
            <a:xfrm rot="19281910">
              <a:off x="8501577" y="1067499"/>
              <a:ext cx="878773" cy="338554"/>
            </a:xfrm>
            <a:prstGeom prst="rect">
              <a:avLst/>
            </a:prstGeom>
            <a:noFill/>
          </p:spPr>
          <p:txBody>
            <a:bodyPr wrap="square" rtlCol="0">
              <a:spAutoFit/>
            </a:bodyPr>
            <a:lstStyle/>
            <a:p>
              <a:pPr algn="ctr"/>
              <a:r>
                <a:rPr lang="en-AU" sz="1050" dirty="0">
                  <a:latin typeface="Arial" panose="020B0604020202020204" pitchFamily="34" charset="0"/>
                  <a:cs typeface="Arial" panose="020B0604020202020204" pitchFamily="34" charset="0"/>
                </a:rPr>
                <a:t>2019</a:t>
              </a:r>
            </a:p>
          </p:txBody>
        </p:sp>
        <p:sp>
          <p:nvSpPr>
            <p:cNvPr id="20" name="TextBox 19">
              <a:extLst>
                <a:ext uri="{FF2B5EF4-FFF2-40B4-BE49-F238E27FC236}">
                  <a16:creationId xmlns:a16="http://schemas.microsoft.com/office/drawing/2014/main" id="{A0DDF157-DBEB-49A4-9743-B7DB4D27937C}"/>
                </a:ext>
              </a:extLst>
            </p:cNvPr>
            <p:cNvSpPr txBox="1"/>
            <p:nvPr/>
          </p:nvSpPr>
          <p:spPr>
            <a:xfrm rot="19281910">
              <a:off x="11020885" y="1067499"/>
              <a:ext cx="878773" cy="338554"/>
            </a:xfrm>
            <a:prstGeom prst="rect">
              <a:avLst/>
            </a:prstGeom>
            <a:noFill/>
          </p:spPr>
          <p:txBody>
            <a:bodyPr wrap="square" rtlCol="0">
              <a:spAutoFit/>
            </a:bodyPr>
            <a:lstStyle/>
            <a:p>
              <a:pPr algn="ctr"/>
              <a:r>
                <a:rPr lang="en-AU" sz="1050" dirty="0">
                  <a:latin typeface="Arial" panose="020B0604020202020204" pitchFamily="34" charset="0"/>
                  <a:cs typeface="Arial" panose="020B0604020202020204" pitchFamily="34" charset="0"/>
                </a:rPr>
                <a:t>2021</a:t>
              </a:r>
            </a:p>
          </p:txBody>
        </p:sp>
        <p:cxnSp>
          <p:nvCxnSpPr>
            <p:cNvPr id="5" name="Straight Arrow Connector 4">
              <a:extLst>
                <a:ext uri="{FF2B5EF4-FFF2-40B4-BE49-F238E27FC236}">
                  <a16:creationId xmlns:a16="http://schemas.microsoft.com/office/drawing/2014/main" id="{B8B2FD7D-E83D-4D48-A8D4-8321FFF34747}"/>
                </a:ext>
              </a:extLst>
            </p:cNvPr>
            <p:cNvCxnSpPr>
              <a:cxnSpLocks/>
            </p:cNvCxnSpPr>
            <p:nvPr/>
          </p:nvCxnSpPr>
          <p:spPr>
            <a:xfrm flipH="1">
              <a:off x="614363" y="919675"/>
              <a:ext cx="11304431" cy="0"/>
            </a:xfrm>
            <a:prstGeom prst="straightConnector1">
              <a:avLst/>
            </a:prstGeom>
            <a:ln w="31750">
              <a:headEnd type="triangle"/>
              <a:tailEnd type="triangle"/>
            </a:ln>
          </p:spPr>
          <p:style>
            <a:lnRef idx="1">
              <a:schemeClr val="accent6"/>
            </a:lnRef>
            <a:fillRef idx="0">
              <a:schemeClr val="accent6"/>
            </a:fillRef>
            <a:effectRef idx="0">
              <a:schemeClr val="accent6"/>
            </a:effectRef>
            <a:fontRef idx="minor">
              <a:schemeClr val="tx1"/>
            </a:fontRef>
          </p:style>
        </p:cxnSp>
        <p:cxnSp>
          <p:nvCxnSpPr>
            <p:cNvPr id="37" name="Straight Connector 36">
              <a:extLst>
                <a:ext uri="{FF2B5EF4-FFF2-40B4-BE49-F238E27FC236}">
                  <a16:creationId xmlns:a16="http://schemas.microsoft.com/office/drawing/2014/main" id="{D095A3DF-D532-4A0E-A559-1F9A75F544F5}"/>
                </a:ext>
              </a:extLst>
            </p:cNvPr>
            <p:cNvCxnSpPr/>
            <p:nvPr/>
          </p:nvCxnSpPr>
          <p:spPr>
            <a:xfrm>
              <a:off x="1394460" y="799936"/>
              <a:ext cx="0" cy="238565"/>
            </a:xfrm>
            <a:prstGeom prst="line">
              <a:avLst/>
            </a:prstGeom>
            <a:ln w="317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0857FD59-E23C-4DFD-8982-31F2619E8E6B}"/>
                </a:ext>
              </a:extLst>
            </p:cNvPr>
            <p:cNvCxnSpPr/>
            <p:nvPr/>
          </p:nvCxnSpPr>
          <p:spPr>
            <a:xfrm>
              <a:off x="2655048" y="799936"/>
              <a:ext cx="0" cy="238565"/>
            </a:xfrm>
            <a:prstGeom prst="line">
              <a:avLst/>
            </a:prstGeom>
            <a:ln w="317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5EDFBBAB-85AD-49CB-80AE-B081B1755F7C}"/>
                </a:ext>
              </a:extLst>
            </p:cNvPr>
            <p:cNvCxnSpPr/>
            <p:nvPr/>
          </p:nvCxnSpPr>
          <p:spPr>
            <a:xfrm>
              <a:off x="8957988" y="799936"/>
              <a:ext cx="0" cy="238565"/>
            </a:xfrm>
            <a:prstGeom prst="line">
              <a:avLst/>
            </a:prstGeom>
            <a:ln w="317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C3429F0F-B769-4AFA-8673-361329F7451D}"/>
                </a:ext>
              </a:extLst>
            </p:cNvPr>
            <p:cNvCxnSpPr/>
            <p:nvPr/>
          </p:nvCxnSpPr>
          <p:spPr>
            <a:xfrm>
              <a:off x="10218576" y="799936"/>
              <a:ext cx="0" cy="238565"/>
            </a:xfrm>
            <a:prstGeom prst="line">
              <a:avLst/>
            </a:prstGeom>
            <a:ln w="317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0AB26D7F-6654-4063-8EE7-D1F4E22749D5}"/>
                </a:ext>
              </a:extLst>
            </p:cNvPr>
            <p:cNvCxnSpPr/>
            <p:nvPr/>
          </p:nvCxnSpPr>
          <p:spPr>
            <a:xfrm>
              <a:off x="11479167" y="799936"/>
              <a:ext cx="0" cy="238565"/>
            </a:xfrm>
            <a:prstGeom prst="line">
              <a:avLst/>
            </a:prstGeom>
            <a:ln w="317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096E58F7-CC40-44F6-BE04-1F8CE30947A7}"/>
                </a:ext>
              </a:extLst>
            </p:cNvPr>
            <p:cNvCxnSpPr/>
            <p:nvPr/>
          </p:nvCxnSpPr>
          <p:spPr>
            <a:xfrm>
              <a:off x="3915636" y="799936"/>
              <a:ext cx="0" cy="238565"/>
            </a:xfrm>
            <a:prstGeom prst="line">
              <a:avLst/>
            </a:prstGeom>
            <a:ln w="317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091C5846-A4EE-4D84-8F01-723052EA4084}"/>
                </a:ext>
              </a:extLst>
            </p:cNvPr>
            <p:cNvCxnSpPr/>
            <p:nvPr/>
          </p:nvCxnSpPr>
          <p:spPr>
            <a:xfrm>
              <a:off x="5176224" y="799936"/>
              <a:ext cx="0" cy="238565"/>
            </a:xfrm>
            <a:prstGeom prst="line">
              <a:avLst/>
            </a:prstGeom>
            <a:ln w="317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04089721-BF13-48CF-AB40-9DF97A6150FF}"/>
                </a:ext>
              </a:extLst>
            </p:cNvPr>
            <p:cNvCxnSpPr/>
            <p:nvPr/>
          </p:nvCxnSpPr>
          <p:spPr>
            <a:xfrm>
              <a:off x="6436812" y="799936"/>
              <a:ext cx="0" cy="238565"/>
            </a:xfrm>
            <a:prstGeom prst="line">
              <a:avLst/>
            </a:prstGeom>
            <a:ln w="317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44B89D3A-A8E2-435F-9E4E-E0A5C0868EAE}"/>
                </a:ext>
              </a:extLst>
            </p:cNvPr>
            <p:cNvCxnSpPr/>
            <p:nvPr/>
          </p:nvCxnSpPr>
          <p:spPr>
            <a:xfrm>
              <a:off x="7697400" y="799936"/>
              <a:ext cx="0" cy="238565"/>
            </a:xfrm>
            <a:prstGeom prst="line">
              <a:avLst/>
            </a:prstGeom>
            <a:ln w="31750">
              <a:solidFill>
                <a:schemeClr val="accent6"/>
              </a:solidFill>
            </a:ln>
          </p:spPr>
          <p:style>
            <a:lnRef idx="1">
              <a:schemeClr val="accent1"/>
            </a:lnRef>
            <a:fillRef idx="0">
              <a:schemeClr val="accent1"/>
            </a:fillRef>
            <a:effectRef idx="0">
              <a:schemeClr val="accent1"/>
            </a:effectRef>
            <a:fontRef idx="minor">
              <a:schemeClr val="tx1"/>
            </a:fontRef>
          </p:style>
        </p:cxnSp>
      </p:grpSp>
      <p:sp>
        <p:nvSpPr>
          <p:cNvPr id="54" name="TextBox 53">
            <a:extLst>
              <a:ext uri="{FF2B5EF4-FFF2-40B4-BE49-F238E27FC236}">
                <a16:creationId xmlns:a16="http://schemas.microsoft.com/office/drawing/2014/main" id="{BE930251-43EF-4F87-A3DA-FC56793A871E}"/>
              </a:ext>
            </a:extLst>
          </p:cNvPr>
          <p:cNvSpPr txBox="1"/>
          <p:nvPr/>
        </p:nvSpPr>
        <p:spPr>
          <a:xfrm>
            <a:off x="4816241" y="4034372"/>
            <a:ext cx="4130664" cy="369332"/>
          </a:xfrm>
          <a:prstGeom prst="rect">
            <a:avLst/>
          </a:prstGeom>
          <a:solidFill>
            <a:schemeClr val="tx1">
              <a:lumMod val="20000"/>
              <a:lumOff val="80000"/>
            </a:schemeClr>
          </a:solidFill>
        </p:spPr>
        <p:txBody>
          <a:bodyPr wrap="square" rtlCol="0">
            <a:spAutoFit/>
          </a:bodyPr>
          <a:lstStyle/>
          <a:p>
            <a:pPr algn="ctr"/>
            <a:r>
              <a:rPr lang="en-AU" sz="900" dirty="0">
                <a:solidFill>
                  <a:schemeClr val="accent1">
                    <a:lumMod val="50000"/>
                  </a:schemeClr>
                </a:solidFill>
                <a:latin typeface="Arial" panose="020B0604020202020204" pitchFamily="34" charset="0"/>
                <a:cs typeface="Arial" panose="020B0604020202020204" pitchFamily="34" charset="0"/>
              </a:rPr>
              <a:t>2017 - 2023 Lower South Creek </a:t>
            </a:r>
            <a:r>
              <a:rPr lang="en-AU" sz="900" b="1" dirty="0">
                <a:solidFill>
                  <a:schemeClr val="accent1">
                    <a:lumMod val="50000"/>
                  </a:schemeClr>
                </a:solidFill>
                <a:latin typeface="Arial" panose="020B0604020202020204" pitchFamily="34" charset="0"/>
                <a:cs typeface="Arial" panose="020B0604020202020204" pitchFamily="34" charset="0"/>
              </a:rPr>
              <a:t>Construction</a:t>
            </a:r>
          </a:p>
          <a:p>
            <a:pPr algn="ctr"/>
            <a:endParaRPr lang="en-AU" sz="900" b="1" dirty="0">
              <a:solidFill>
                <a:schemeClr val="accent1">
                  <a:lumMod val="50000"/>
                </a:schemeClr>
              </a:solidFill>
              <a:latin typeface="Arial" panose="020B0604020202020204" pitchFamily="34" charset="0"/>
              <a:cs typeface="Arial" panose="020B0604020202020204" pitchFamily="34" charset="0"/>
            </a:endParaRPr>
          </a:p>
        </p:txBody>
      </p:sp>
      <p:sp>
        <p:nvSpPr>
          <p:cNvPr id="56" name="Star: 5 Points 55">
            <a:extLst>
              <a:ext uri="{FF2B5EF4-FFF2-40B4-BE49-F238E27FC236}">
                <a16:creationId xmlns:a16="http://schemas.microsoft.com/office/drawing/2014/main" id="{CEEB6B6E-5C6E-4D81-AA24-974E2DC63453}"/>
              </a:ext>
            </a:extLst>
          </p:cNvPr>
          <p:cNvSpPr/>
          <p:nvPr/>
        </p:nvSpPr>
        <p:spPr>
          <a:xfrm>
            <a:off x="3085891" y="2074819"/>
            <a:ext cx="227414" cy="227414"/>
          </a:xfrm>
          <a:prstGeom prst="star5">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dirty="0"/>
          </a:p>
        </p:txBody>
      </p:sp>
      <p:sp>
        <p:nvSpPr>
          <p:cNvPr id="38" name="TextBox 37">
            <a:extLst>
              <a:ext uri="{FF2B5EF4-FFF2-40B4-BE49-F238E27FC236}">
                <a16:creationId xmlns:a16="http://schemas.microsoft.com/office/drawing/2014/main" id="{319DDE1A-A3CB-41DC-8011-E5DA766C6ABA}"/>
              </a:ext>
            </a:extLst>
          </p:cNvPr>
          <p:cNvSpPr txBox="1"/>
          <p:nvPr/>
        </p:nvSpPr>
        <p:spPr>
          <a:xfrm>
            <a:off x="3882168" y="3158136"/>
            <a:ext cx="2057192" cy="369332"/>
          </a:xfrm>
          <a:prstGeom prst="rect">
            <a:avLst/>
          </a:prstGeom>
          <a:solidFill>
            <a:schemeClr val="tx1">
              <a:lumMod val="20000"/>
              <a:lumOff val="80000"/>
            </a:schemeClr>
          </a:solidFill>
        </p:spPr>
        <p:txBody>
          <a:bodyPr wrap="square" rtlCol="0">
            <a:spAutoFit/>
          </a:bodyPr>
          <a:lstStyle>
            <a:defPPr>
              <a:defRPr lang="en-US"/>
            </a:defPPr>
            <a:lvl1pPr algn="ctr">
              <a:defRPr>
                <a:solidFill>
                  <a:schemeClr val="accent5"/>
                </a:solidFill>
              </a:defRPr>
            </a:lvl1pPr>
          </a:lstStyle>
          <a:p>
            <a:r>
              <a:rPr lang="en-AU" sz="900" dirty="0">
                <a:solidFill>
                  <a:schemeClr val="accent1">
                    <a:lumMod val="50000"/>
                  </a:schemeClr>
                </a:solidFill>
                <a:latin typeface="Arial" panose="020B0604020202020204" pitchFamily="34" charset="0"/>
                <a:cs typeface="Arial" panose="020B0604020202020204" pitchFamily="34" charset="0"/>
              </a:rPr>
              <a:t>St Marys BDU Handling Units Detailed Design and Construction</a:t>
            </a:r>
          </a:p>
        </p:txBody>
      </p:sp>
      <p:sp>
        <p:nvSpPr>
          <p:cNvPr id="34" name="Rectangle 33">
            <a:extLst>
              <a:ext uri="{FF2B5EF4-FFF2-40B4-BE49-F238E27FC236}">
                <a16:creationId xmlns:a16="http://schemas.microsoft.com/office/drawing/2014/main" id="{787C17BE-F361-45F4-B414-268B4FD0EC7B}"/>
              </a:ext>
            </a:extLst>
          </p:cNvPr>
          <p:cNvSpPr/>
          <p:nvPr/>
        </p:nvSpPr>
        <p:spPr>
          <a:xfrm>
            <a:off x="2" y="-13753"/>
            <a:ext cx="9143998" cy="5113474"/>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dirty="0"/>
          </a:p>
        </p:txBody>
      </p:sp>
      <p:sp>
        <p:nvSpPr>
          <p:cNvPr id="40" name="TextBox 39">
            <a:extLst>
              <a:ext uri="{FF2B5EF4-FFF2-40B4-BE49-F238E27FC236}">
                <a16:creationId xmlns:a16="http://schemas.microsoft.com/office/drawing/2014/main" id="{9AC36B46-055C-45C3-98C6-FA0004484687}"/>
              </a:ext>
            </a:extLst>
          </p:cNvPr>
          <p:cNvSpPr txBox="1"/>
          <p:nvPr/>
        </p:nvSpPr>
        <p:spPr>
          <a:xfrm>
            <a:off x="2392401" y="30026"/>
            <a:ext cx="6546692" cy="523220"/>
          </a:xfrm>
          <a:prstGeom prst="rect">
            <a:avLst/>
          </a:prstGeom>
          <a:noFill/>
        </p:spPr>
        <p:txBody>
          <a:bodyPr wrap="square" rtlCol="0">
            <a:spAutoFit/>
          </a:bodyPr>
          <a:lstStyle/>
          <a:p>
            <a:pPr algn="r" defTabSz="685800">
              <a:defRPr/>
            </a:pPr>
            <a:r>
              <a:rPr lang="en-PH" sz="2800" dirty="0">
                <a:solidFill>
                  <a:schemeClr val="accent6"/>
                </a:solidFill>
                <a:latin typeface="Darkwoman" pitchFamily="50" charset="0"/>
              </a:rPr>
              <a:t>St Marys WRP </a:t>
            </a:r>
            <a:r>
              <a:rPr lang="en-PH" sz="2800" i="1" dirty="0">
                <a:solidFill>
                  <a:schemeClr val="accent6"/>
                </a:solidFill>
                <a:latin typeface="Darkwoman" pitchFamily="50" charset="0"/>
              </a:rPr>
              <a:t>Design</a:t>
            </a:r>
            <a:r>
              <a:rPr lang="en-PH" sz="2800" dirty="0">
                <a:solidFill>
                  <a:schemeClr val="accent6"/>
                </a:solidFill>
                <a:latin typeface="Darkwoman" pitchFamily="50" charset="0"/>
              </a:rPr>
              <a:t> Journey</a:t>
            </a:r>
            <a:endParaRPr lang="en-US" sz="2800" dirty="0">
              <a:solidFill>
                <a:schemeClr val="accent6"/>
              </a:solidFill>
              <a:latin typeface="Darkwoman" pitchFamily="50" charset="0"/>
            </a:endParaRPr>
          </a:p>
        </p:txBody>
      </p:sp>
      <p:sp>
        <p:nvSpPr>
          <p:cNvPr id="58" name="TextBox 57">
            <a:extLst>
              <a:ext uri="{FF2B5EF4-FFF2-40B4-BE49-F238E27FC236}">
                <a16:creationId xmlns:a16="http://schemas.microsoft.com/office/drawing/2014/main" id="{86F6E5A2-B2A4-4328-8D14-37CAF58468AF}"/>
              </a:ext>
            </a:extLst>
          </p:cNvPr>
          <p:cNvSpPr txBox="1"/>
          <p:nvPr/>
        </p:nvSpPr>
        <p:spPr>
          <a:xfrm>
            <a:off x="3882167" y="3597503"/>
            <a:ext cx="2792889" cy="369332"/>
          </a:xfrm>
          <a:prstGeom prst="rect">
            <a:avLst/>
          </a:prstGeom>
          <a:solidFill>
            <a:schemeClr val="tx1">
              <a:lumMod val="20000"/>
              <a:lumOff val="80000"/>
            </a:schemeClr>
          </a:solidFill>
        </p:spPr>
        <p:txBody>
          <a:bodyPr wrap="square" rtlCol="0">
            <a:spAutoFit/>
          </a:bodyPr>
          <a:lstStyle/>
          <a:p>
            <a:pPr algn="ctr"/>
            <a:r>
              <a:rPr lang="en-AU" sz="900" dirty="0">
                <a:solidFill>
                  <a:schemeClr val="accent1">
                    <a:lumMod val="50000"/>
                  </a:schemeClr>
                </a:solidFill>
                <a:latin typeface="Arial" panose="020B0604020202020204" pitchFamily="34" charset="0"/>
                <a:cs typeface="Arial" panose="020B0604020202020204" pitchFamily="34" charset="0"/>
              </a:rPr>
              <a:t>2016 - 2019 – Biosolids Hub </a:t>
            </a:r>
            <a:r>
              <a:rPr lang="en-AU" sz="900" b="1" dirty="0">
                <a:solidFill>
                  <a:schemeClr val="accent1">
                    <a:lumMod val="50000"/>
                  </a:schemeClr>
                </a:solidFill>
                <a:latin typeface="Arial" panose="020B0604020202020204" pitchFamily="34" charset="0"/>
                <a:cs typeface="Arial" panose="020B0604020202020204" pitchFamily="34" charset="0"/>
              </a:rPr>
              <a:t>Concept</a:t>
            </a:r>
            <a:r>
              <a:rPr lang="en-AU" sz="900" dirty="0">
                <a:solidFill>
                  <a:schemeClr val="accent1">
                    <a:lumMod val="50000"/>
                  </a:schemeClr>
                </a:solidFill>
                <a:latin typeface="Arial" panose="020B0604020202020204" pitchFamily="34" charset="0"/>
                <a:cs typeface="Arial" panose="020B0604020202020204" pitchFamily="34" charset="0"/>
              </a:rPr>
              <a:t> And </a:t>
            </a:r>
            <a:r>
              <a:rPr lang="en-AU" sz="900" b="1" dirty="0">
                <a:solidFill>
                  <a:schemeClr val="accent1">
                    <a:lumMod val="50000"/>
                  </a:schemeClr>
                </a:solidFill>
                <a:latin typeface="Arial" panose="020B0604020202020204" pitchFamily="34" charset="0"/>
                <a:cs typeface="Arial" panose="020B0604020202020204" pitchFamily="34" charset="0"/>
              </a:rPr>
              <a:t>Detailed</a:t>
            </a:r>
            <a:r>
              <a:rPr lang="en-AU" sz="900" dirty="0">
                <a:solidFill>
                  <a:schemeClr val="accent1">
                    <a:lumMod val="50000"/>
                  </a:schemeClr>
                </a:solidFill>
                <a:latin typeface="Arial" panose="020B0604020202020204" pitchFamily="34" charset="0"/>
                <a:cs typeface="Arial" panose="020B0604020202020204" pitchFamily="34" charset="0"/>
              </a:rPr>
              <a:t> </a:t>
            </a:r>
            <a:r>
              <a:rPr lang="en-AU" sz="900" b="1" dirty="0">
                <a:solidFill>
                  <a:schemeClr val="accent1">
                    <a:lumMod val="50000"/>
                  </a:schemeClr>
                </a:solidFill>
                <a:latin typeface="Arial" panose="020B0604020202020204" pitchFamily="34" charset="0"/>
                <a:cs typeface="Arial" panose="020B0604020202020204" pitchFamily="34" charset="0"/>
              </a:rPr>
              <a:t>Design</a:t>
            </a:r>
          </a:p>
        </p:txBody>
      </p:sp>
    </p:spTree>
    <p:extLst>
      <p:ext uri="{BB962C8B-B14F-4D97-AF65-F5344CB8AC3E}">
        <p14:creationId xmlns:p14="http://schemas.microsoft.com/office/powerpoint/2010/main" val="3197990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Freeform 18">
            <a:extLst>
              <a:ext uri="{FF2B5EF4-FFF2-40B4-BE49-F238E27FC236}">
                <a16:creationId xmlns:a16="http://schemas.microsoft.com/office/drawing/2014/main" id="{B6113FCF-D623-4274-A4E9-5D094D460409}"/>
              </a:ext>
            </a:extLst>
          </p:cNvPr>
          <p:cNvSpPr>
            <a:spLocks/>
          </p:cNvSpPr>
          <p:nvPr/>
        </p:nvSpPr>
        <p:spPr bwMode="auto">
          <a:xfrm>
            <a:off x="1" y="1"/>
            <a:ext cx="1545635" cy="1545635"/>
          </a:xfrm>
          <a:custGeom>
            <a:avLst/>
            <a:gdLst>
              <a:gd name="T0" fmla="*/ 1842 w 1842"/>
              <a:gd name="T1" fmla="*/ 0 h 1842"/>
              <a:gd name="T2" fmla="*/ 0 w 1842"/>
              <a:gd name="T3" fmla="*/ 0 h 1842"/>
              <a:gd name="T4" fmla="*/ 0 w 1842"/>
              <a:gd name="T5" fmla="*/ 1842 h 1842"/>
              <a:gd name="T6" fmla="*/ 1842 w 1842"/>
              <a:gd name="T7" fmla="*/ 0 h 1842"/>
            </a:gdLst>
            <a:ahLst/>
            <a:cxnLst>
              <a:cxn ang="0">
                <a:pos x="T0" y="T1"/>
              </a:cxn>
              <a:cxn ang="0">
                <a:pos x="T2" y="T3"/>
              </a:cxn>
              <a:cxn ang="0">
                <a:pos x="T4" y="T5"/>
              </a:cxn>
              <a:cxn ang="0">
                <a:pos x="T6" y="T7"/>
              </a:cxn>
            </a:cxnLst>
            <a:rect l="0" t="0" r="r" b="b"/>
            <a:pathLst>
              <a:path w="1842" h="1842">
                <a:moveTo>
                  <a:pt x="1842" y="0"/>
                </a:moveTo>
                <a:lnTo>
                  <a:pt x="0" y="0"/>
                </a:lnTo>
                <a:lnTo>
                  <a:pt x="0" y="1842"/>
                </a:lnTo>
                <a:lnTo>
                  <a:pt x="1842" y="0"/>
                </a:lnTo>
                <a:close/>
              </a:path>
            </a:pathLst>
          </a:custGeom>
          <a:solidFill>
            <a:schemeClr val="accent5">
              <a:alpha val="25000"/>
            </a:schemeClr>
          </a:solidFill>
          <a:ln>
            <a:noFill/>
          </a:ln>
        </p:spPr>
        <p:txBody>
          <a:bodyPr vert="horz" wrap="square" lIns="68580" tIns="34290" rIns="68580" bIns="34290" numCol="1" anchor="t" anchorCtr="0" compatLnSpc="1">
            <a:prstTxWarp prst="textNoShape">
              <a:avLst/>
            </a:prstTxWarp>
          </a:bodyPr>
          <a:lstStyle/>
          <a:p>
            <a:pPr defTabSz="685800">
              <a:defRPr/>
            </a:pPr>
            <a:endParaRPr lang="en-AU" sz="1350" kern="0" dirty="0">
              <a:solidFill>
                <a:srgbClr val="353D30"/>
              </a:solidFill>
              <a:latin typeface="Arial" panose="020B0604020202020204" pitchFamily="34" charset="0"/>
              <a:cs typeface="Arial" panose="020B0604020202020204" pitchFamily="34" charset="0"/>
            </a:endParaRPr>
          </a:p>
        </p:txBody>
      </p:sp>
      <p:sp>
        <p:nvSpPr>
          <p:cNvPr id="12" name="Content Placeholder 7">
            <a:extLst>
              <a:ext uri="{FF2B5EF4-FFF2-40B4-BE49-F238E27FC236}">
                <a16:creationId xmlns:a16="http://schemas.microsoft.com/office/drawing/2014/main" id="{1A18F6F6-604E-40E6-8B02-A1959365B71E}"/>
              </a:ext>
            </a:extLst>
          </p:cNvPr>
          <p:cNvSpPr txBox="1">
            <a:spLocks/>
          </p:cNvSpPr>
          <p:nvPr/>
        </p:nvSpPr>
        <p:spPr>
          <a:xfrm>
            <a:off x="5407655" y="267494"/>
            <a:ext cx="3751865" cy="3894528"/>
          </a:xfrm>
          <a:prstGeom prst="rect">
            <a:avLst/>
          </a:prstGeom>
          <a:solidFill>
            <a:schemeClr val="bg1">
              <a:alpha val="85000"/>
            </a:schemeClr>
          </a:solidFill>
        </p:spPr>
        <p:txBody>
          <a:bodyPr vert="horz" lIns="68580" tIns="34290" rIns="68580" bIns="34290" rtlCol="0">
            <a:normAutofit fontScale="2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endParaRPr lang="en-AU" sz="1200" b="1" dirty="0">
              <a:solidFill>
                <a:schemeClr val="accent6"/>
              </a:solidFill>
            </a:endParaRPr>
          </a:p>
          <a:p>
            <a:pPr algn="l">
              <a:lnSpc>
                <a:spcPct val="100000"/>
              </a:lnSpc>
            </a:pPr>
            <a:endParaRPr lang="en-AU" sz="1200" b="1" dirty="0">
              <a:solidFill>
                <a:schemeClr val="accent6"/>
              </a:solidFill>
            </a:endParaRPr>
          </a:p>
          <a:p>
            <a:pPr algn="l">
              <a:lnSpc>
                <a:spcPct val="100000"/>
              </a:lnSpc>
            </a:pPr>
            <a:endParaRPr lang="en-AU" sz="1200" b="1" dirty="0">
              <a:solidFill>
                <a:schemeClr val="accent6"/>
              </a:solidFill>
            </a:endParaRPr>
          </a:p>
          <a:p>
            <a:pPr algn="l">
              <a:lnSpc>
                <a:spcPct val="100000"/>
              </a:lnSpc>
            </a:pPr>
            <a:r>
              <a:rPr lang="en-AU" sz="5600" dirty="0">
                <a:solidFill>
                  <a:schemeClr val="accent6">
                    <a:lumMod val="60000"/>
                    <a:lumOff val="40000"/>
                  </a:schemeClr>
                </a:solidFill>
              </a:rPr>
              <a:t>Uses </a:t>
            </a:r>
            <a:r>
              <a:rPr lang="en-AU" sz="5600" b="1" dirty="0">
                <a:solidFill>
                  <a:schemeClr val="accent6"/>
                </a:solidFill>
              </a:rPr>
              <a:t>high temperature </a:t>
            </a:r>
            <a:r>
              <a:rPr lang="en-AU" sz="5600" dirty="0">
                <a:solidFill>
                  <a:schemeClr val="accent6">
                    <a:lumMod val="60000"/>
                    <a:lumOff val="40000"/>
                  </a:schemeClr>
                </a:solidFill>
              </a:rPr>
              <a:t>and </a:t>
            </a:r>
            <a:r>
              <a:rPr lang="en-AU" sz="5600" b="1" dirty="0">
                <a:solidFill>
                  <a:schemeClr val="accent6"/>
                </a:solidFill>
              </a:rPr>
              <a:t>pressure</a:t>
            </a:r>
            <a:r>
              <a:rPr lang="en-AU" sz="5600" dirty="0">
                <a:solidFill>
                  <a:schemeClr val="accent6">
                    <a:lumMod val="60000"/>
                    <a:lumOff val="40000"/>
                  </a:schemeClr>
                </a:solidFill>
              </a:rPr>
              <a:t> to breakdown slowly biodegradable cellular material to increase </a:t>
            </a:r>
            <a:r>
              <a:rPr lang="en-AU" sz="5600" b="1" dirty="0">
                <a:solidFill>
                  <a:schemeClr val="accent6"/>
                </a:solidFill>
              </a:rPr>
              <a:t>volatile solids conversion</a:t>
            </a:r>
            <a:r>
              <a:rPr lang="en-AU" sz="5600" dirty="0">
                <a:solidFill>
                  <a:schemeClr val="accent6">
                    <a:lumMod val="60000"/>
                    <a:lumOff val="40000"/>
                  </a:schemeClr>
                </a:solidFill>
              </a:rPr>
              <a:t>.</a:t>
            </a:r>
          </a:p>
          <a:p>
            <a:pPr algn="l">
              <a:lnSpc>
                <a:spcPct val="100000"/>
              </a:lnSpc>
            </a:pPr>
            <a:r>
              <a:rPr lang="en-AU" sz="4400" b="1" dirty="0">
                <a:solidFill>
                  <a:schemeClr val="accent6"/>
                </a:solidFill>
              </a:rPr>
              <a:t>Key Benefits over traditional digestion</a:t>
            </a:r>
            <a:endParaRPr lang="en-AU" sz="4400" dirty="0">
              <a:solidFill>
                <a:schemeClr val="accent6"/>
              </a:solidFill>
            </a:endParaRPr>
          </a:p>
          <a:p>
            <a:pPr marL="214313" indent="-214313" algn="l">
              <a:lnSpc>
                <a:spcPct val="100000"/>
              </a:lnSpc>
              <a:buFont typeface="Arial" panose="020B0604020202020204" pitchFamily="34" charset="0"/>
              <a:buChar char="•"/>
            </a:pPr>
            <a:r>
              <a:rPr lang="en-AU" sz="4400" dirty="0">
                <a:solidFill>
                  <a:schemeClr val="accent6"/>
                </a:solidFill>
              </a:rPr>
              <a:t>Better Volatile Solids Reduction – less Biosolid mass</a:t>
            </a:r>
          </a:p>
          <a:p>
            <a:pPr marL="214313" indent="-214313" algn="l">
              <a:lnSpc>
                <a:spcPct val="100000"/>
              </a:lnSpc>
              <a:buFont typeface="Arial" panose="020B0604020202020204" pitchFamily="34" charset="0"/>
              <a:buChar char="•"/>
            </a:pPr>
            <a:r>
              <a:rPr lang="en-AU" sz="4400" dirty="0">
                <a:solidFill>
                  <a:schemeClr val="accent6"/>
                </a:solidFill>
              </a:rPr>
              <a:t>Lower Viscosity = Higher digester conc = lower digester volume = </a:t>
            </a:r>
            <a:r>
              <a:rPr lang="en-AU" sz="4400" b="1" i="1" dirty="0">
                <a:solidFill>
                  <a:schemeClr val="accent6"/>
                </a:solidFill>
              </a:rPr>
              <a:t>no new digesters!</a:t>
            </a:r>
          </a:p>
          <a:p>
            <a:pPr marL="214313" indent="-214313" algn="l">
              <a:lnSpc>
                <a:spcPct val="100000"/>
              </a:lnSpc>
              <a:buFont typeface="Arial" panose="020B0604020202020204" pitchFamily="34" charset="0"/>
              <a:buChar char="•"/>
            </a:pPr>
            <a:r>
              <a:rPr lang="en-AU" sz="4400" dirty="0">
                <a:solidFill>
                  <a:schemeClr val="accent6"/>
                </a:solidFill>
              </a:rPr>
              <a:t>Drier cake - 4% increase</a:t>
            </a:r>
          </a:p>
          <a:p>
            <a:pPr algn="l">
              <a:lnSpc>
                <a:spcPct val="100000"/>
              </a:lnSpc>
            </a:pPr>
            <a:r>
              <a:rPr lang="en-AU" sz="4400" b="1" dirty="0">
                <a:solidFill>
                  <a:schemeClr val="accent6"/>
                </a:solidFill>
              </a:rPr>
              <a:t>Key Risks</a:t>
            </a:r>
          </a:p>
          <a:p>
            <a:pPr marL="214313" indent="-214313" algn="l">
              <a:lnSpc>
                <a:spcPct val="100000"/>
              </a:lnSpc>
              <a:buFont typeface="Arial" panose="020B0604020202020204" pitchFamily="34" charset="0"/>
              <a:buChar char="•"/>
            </a:pPr>
            <a:r>
              <a:rPr lang="en-AU" sz="4400" dirty="0">
                <a:solidFill>
                  <a:schemeClr val="accent6"/>
                </a:solidFill>
              </a:rPr>
              <a:t>Impact of side streams</a:t>
            </a:r>
          </a:p>
          <a:p>
            <a:pPr marL="214313" indent="-214313" algn="l">
              <a:lnSpc>
                <a:spcPct val="100000"/>
              </a:lnSpc>
              <a:buFont typeface="Arial" panose="020B0604020202020204" pitchFamily="34" charset="0"/>
              <a:buChar char="•"/>
            </a:pPr>
            <a:r>
              <a:rPr lang="en-AU" sz="4400" dirty="0">
                <a:solidFill>
                  <a:schemeClr val="accent6"/>
                </a:solidFill>
              </a:rPr>
              <a:t>Colour – especially feeding the St Mary AWTP – MF/RO</a:t>
            </a:r>
          </a:p>
          <a:p>
            <a:pPr marL="214313" indent="-214313" algn="l">
              <a:lnSpc>
                <a:spcPct val="100000"/>
              </a:lnSpc>
              <a:buFont typeface="Arial" panose="020B0604020202020204" pitchFamily="34" charset="0"/>
              <a:buChar char="•"/>
            </a:pPr>
            <a:r>
              <a:rPr lang="en-AU" sz="4400" dirty="0">
                <a:solidFill>
                  <a:schemeClr val="accent6"/>
                </a:solidFill>
              </a:rPr>
              <a:t>Higher complexity</a:t>
            </a:r>
          </a:p>
          <a:p>
            <a:pPr algn="l">
              <a:lnSpc>
                <a:spcPct val="100000"/>
              </a:lnSpc>
            </a:pPr>
            <a:endParaRPr lang="en-AU" sz="1200" dirty="0">
              <a:solidFill>
                <a:schemeClr val="accent6"/>
              </a:solidFill>
            </a:endParaRPr>
          </a:p>
        </p:txBody>
      </p:sp>
      <p:sp>
        <p:nvSpPr>
          <p:cNvPr id="7" name="TextBox 6">
            <a:extLst>
              <a:ext uri="{FF2B5EF4-FFF2-40B4-BE49-F238E27FC236}">
                <a16:creationId xmlns:a16="http://schemas.microsoft.com/office/drawing/2014/main" id="{0188735A-C46E-4BCC-BEEA-31137B9BE0D4}"/>
              </a:ext>
            </a:extLst>
          </p:cNvPr>
          <p:cNvSpPr txBox="1"/>
          <p:nvPr/>
        </p:nvSpPr>
        <p:spPr>
          <a:xfrm>
            <a:off x="3707904" y="111649"/>
            <a:ext cx="4885548" cy="553998"/>
          </a:xfrm>
          <a:prstGeom prst="rect">
            <a:avLst/>
          </a:prstGeom>
          <a:solidFill>
            <a:schemeClr val="bg1"/>
          </a:solidFill>
        </p:spPr>
        <p:txBody>
          <a:bodyPr wrap="square" rtlCol="0">
            <a:spAutoFit/>
          </a:bodyPr>
          <a:lstStyle>
            <a:defPPr>
              <a:defRPr lang="en-US"/>
            </a:defPPr>
            <a:lvl1pPr algn="r">
              <a:defRPr sz="2800">
                <a:solidFill>
                  <a:schemeClr val="accent6"/>
                </a:solidFill>
                <a:latin typeface="Darkwoman" pitchFamily="50" charset="0"/>
              </a:defRPr>
            </a:lvl1pPr>
          </a:lstStyle>
          <a:p>
            <a:r>
              <a:rPr lang="en-US" dirty="0"/>
              <a:t>MAD + Thermal Hydrolysis</a:t>
            </a:r>
          </a:p>
        </p:txBody>
      </p:sp>
      <p:grpSp>
        <p:nvGrpSpPr>
          <p:cNvPr id="13" name="Group 12">
            <a:extLst>
              <a:ext uri="{FF2B5EF4-FFF2-40B4-BE49-F238E27FC236}">
                <a16:creationId xmlns:a16="http://schemas.microsoft.com/office/drawing/2014/main" id="{79CED7A5-3393-4B73-A3C3-974998DCE5A6}"/>
              </a:ext>
            </a:extLst>
          </p:cNvPr>
          <p:cNvGrpSpPr/>
          <p:nvPr/>
        </p:nvGrpSpPr>
        <p:grpSpPr>
          <a:xfrm>
            <a:off x="334524" y="911097"/>
            <a:ext cx="4885548" cy="3460853"/>
            <a:chOff x="-88673" y="548680"/>
            <a:chExt cx="8030414" cy="5688632"/>
          </a:xfrm>
        </p:grpSpPr>
        <p:grpSp>
          <p:nvGrpSpPr>
            <p:cNvPr id="14" name="Group 13">
              <a:extLst>
                <a:ext uri="{FF2B5EF4-FFF2-40B4-BE49-F238E27FC236}">
                  <a16:creationId xmlns:a16="http://schemas.microsoft.com/office/drawing/2014/main" id="{435900A5-C67B-4924-9FDB-7055C76ABF81}"/>
                </a:ext>
              </a:extLst>
            </p:cNvPr>
            <p:cNvGrpSpPr/>
            <p:nvPr/>
          </p:nvGrpSpPr>
          <p:grpSpPr>
            <a:xfrm>
              <a:off x="957706" y="548680"/>
              <a:ext cx="6984035" cy="5688632"/>
              <a:chOff x="957706" y="548680"/>
              <a:chExt cx="6984035" cy="5688632"/>
            </a:xfrm>
          </p:grpSpPr>
          <p:grpSp>
            <p:nvGrpSpPr>
              <p:cNvPr id="17" name="Group 16">
                <a:extLst>
                  <a:ext uri="{FF2B5EF4-FFF2-40B4-BE49-F238E27FC236}">
                    <a16:creationId xmlns:a16="http://schemas.microsoft.com/office/drawing/2014/main" id="{05CBF806-85A8-43E4-8A64-15DC304756B0}"/>
                  </a:ext>
                </a:extLst>
              </p:cNvPr>
              <p:cNvGrpSpPr/>
              <p:nvPr/>
            </p:nvGrpSpPr>
            <p:grpSpPr>
              <a:xfrm>
                <a:off x="1331640" y="548680"/>
                <a:ext cx="6372710" cy="1665977"/>
                <a:chOff x="2315749" y="1979047"/>
                <a:chExt cx="6372710" cy="1665977"/>
              </a:xfrm>
            </p:grpSpPr>
            <p:sp>
              <p:nvSpPr>
                <p:cNvPr id="24" name="Rectangle 23">
                  <a:extLst>
                    <a:ext uri="{FF2B5EF4-FFF2-40B4-BE49-F238E27FC236}">
                      <a16:creationId xmlns:a16="http://schemas.microsoft.com/office/drawing/2014/main" id="{68C57DA9-1596-4F5B-9B73-B62CF0483E50}"/>
                    </a:ext>
                  </a:extLst>
                </p:cNvPr>
                <p:cNvSpPr/>
                <p:nvPr/>
              </p:nvSpPr>
              <p:spPr>
                <a:xfrm>
                  <a:off x="2315749" y="2451995"/>
                  <a:ext cx="1224136" cy="720080"/>
                </a:xfrm>
                <a:prstGeom prst="rect">
                  <a:avLst/>
                </a:prstGeom>
                <a:solidFill>
                  <a:schemeClr val="accent3"/>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800" dirty="0"/>
                    <a:t>Pre-Dewatering</a:t>
                  </a:r>
                  <a:endParaRPr lang="en-GB" sz="800" dirty="0"/>
                </a:p>
              </p:txBody>
            </p:sp>
            <p:sp>
              <p:nvSpPr>
                <p:cNvPr id="25" name="Rectangle 24">
                  <a:extLst>
                    <a:ext uri="{FF2B5EF4-FFF2-40B4-BE49-F238E27FC236}">
                      <a16:creationId xmlns:a16="http://schemas.microsoft.com/office/drawing/2014/main" id="{E9064EAB-966F-43F6-A584-338F165E609C}"/>
                    </a:ext>
                  </a:extLst>
                </p:cNvPr>
                <p:cNvSpPr/>
                <p:nvPr/>
              </p:nvSpPr>
              <p:spPr>
                <a:xfrm>
                  <a:off x="3779912" y="1979047"/>
                  <a:ext cx="1728192" cy="1665977"/>
                </a:xfrm>
                <a:prstGeom prst="rect">
                  <a:avLst/>
                </a:prstGeom>
                <a:solidFill>
                  <a:schemeClr val="bg1"/>
                </a:solidFill>
                <a:ln>
                  <a:solidFill>
                    <a:schemeClr val="accent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AU" sz="800" dirty="0">
                      <a:solidFill>
                        <a:schemeClr val="accent3">
                          <a:lumMod val="50000"/>
                        </a:schemeClr>
                      </a:solidFill>
                    </a:rPr>
                    <a:t>CAMBI® Skid</a:t>
                  </a:r>
                  <a:endParaRPr lang="en-GB" sz="800" dirty="0">
                    <a:solidFill>
                      <a:schemeClr val="accent3">
                        <a:lumMod val="50000"/>
                      </a:schemeClr>
                    </a:solidFill>
                  </a:endParaRPr>
                </a:p>
              </p:txBody>
            </p:sp>
            <p:sp>
              <p:nvSpPr>
                <p:cNvPr id="26" name="Rectangle 25">
                  <a:extLst>
                    <a:ext uri="{FF2B5EF4-FFF2-40B4-BE49-F238E27FC236}">
                      <a16:creationId xmlns:a16="http://schemas.microsoft.com/office/drawing/2014/main" id="{61C1D07C-0E65-4DF7-BF25-D9484FCE3D95}"/>
                    </a:ext>
                  </a:extLst>
                </p:cNvPr>
                <p:cNvSpPr/>
                <p:nvPr/>
              </p:nvSpPr>
              <p:spPr>
                <a:xfrm>
                  <a:off x="5760133" y="2456140"/>
                  <a:ext cx="1224136" cy="720080"/>
                </a:xfrm>
                <a:prstGeom prst="rect">
                  <a:avLst/>
                </a:prstGeom>
                <a:solidFill>
                  <a:schemeClr val="accent3"/>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800" dirty="0"/>
                    <a:t>Digestion</a:t>
                  </a:r>
                  <a:endParaRPr lang="en-GB" sz="800" dirty="0"/>
                </a:p>
              </p:txBody>
            </p:sp>
            <p:sp>
              <p:nvSpPr>
                <p:cNvPr id="27" name="Rectangle 26">
                  <a:extLst>
                    <a:ext uri="{FF2B5EF4-FFF2-40B4-BE49-F238E27FC236}">
                      <a16:creationId xmlns:a16="http://schemas.microsoft.com/office/drawing/2014/main" id="{2208D29D-04D0-4456-B0DE-BEDD89DC2728}"/>
                    </a:ext>
                  </a:extLst>
                </p:cNvPr>
                <p:cNvSpPr/>
                <p:nvPr/>
              </p:nvSpPr>
              <p:spPr>
                <a:xfrm>
                  <a:off x="7464323" y="2456140"/>
                  <a:ext cx="1224136" cy="720080"/>
                </a:xfrm>
                <a:prstGeom prst="rect">
                  <a:avLst/>
                </a:prstGeom>
                <a:solidFill>
                  <a:schemeClr val="accent3"/>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800" dirty="0"/>
                    <a:t>Dewatering</a:t>
                  </a:r>
                  <a:endParaRPr lang="en-GB" sz="800" dirty="0"/>
                </a:p>
              </p:txBody>
            </p:sp>
            <p:cxnSp>
              <p:nvCxnSpPr>
                <p:cNvPr id="28" name="Straight Arrow Connector 27">
                  <a:extLst>
                    <a:ext uri="{FF2B5EF4-FFF2-40B4-BE49-F238E27FC236}">
                      <a16:creationId xmlns:a16="http://schemas.microsoft.com/office/drawing/2014/main" id="{657A7066-6D6A-4646-A56F-69E9EBA30D25}"/>
                    </a:ext>
                  </a:extLst>
                </p:cNvPr>
                <p:cNvCxnSpPr>
                  <a:stCxn id="24" idx="3"/>
                  <a:endCxn id="25" idx="1"/>
                </p:cNvCxnSpPr>
                <p:nvPr/>
              </p:nvCxnSpPr>
              <p:spPr>
                <a:xfrm>
                  <a:off x="3539885" y="2812035"/>
                  <a:ext cx="240027" cy="1"/>
                </a:xfrm>
                <a:prstGeom prst="straightConnector1">
                  <a:avLst/>
                </a:prstGeom>
                <a:ln w="15875">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8C5DEB0A-98BD-4FB9-8238-A94376376EB7}"/>
                    </a:ext>
                  </a:extLst>
                </p:cNvPr>
                <p:cNvCxnSpPr>
                  <a:stCxn id="25" idx="3"/>
                  <a:endCxn id="26" idx="1"/>
                </p:cNvCxnSpPr>
                <p:nvPr/>
              </p:nvCxnSpPr>
              <p:spPr>
                <a:xfrm>
                  <a:off x="5508104" y="2812036"/>
                  <a:ext cx="252029" cy="4144"/>
                </a:xfrm>
                <a:prstGeom prst="straightConnector1">
                  <a:avLst/>
                </a:prstGeom>
                <a:ln w="15875">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CCADB7D8-43D1-43C8-918A-E6A314450925}"/>
                    </a:ext>
                  </a:extLst>
                </p:cNvPr>
                <p:cNvCxnSpPr/>
                <p:nvPr/>
              </p:nvCxnSpPr>
              <p:spPr>
                <a:xfrm>
                  <a:off x="6984269" y="2804899"/>
                  <a:ext cx="480053" cy="0"/>
                </a:xfrm>
                <a:prstGeom prst="straightConnector1">
                  <a:avLst/>
                </a:prstGeom>
                <a:ln w="15875">
                  <a:solidFill>
                    <a:schemeClr val="accent6"/>
                  </a:solidFill>
                  <a:tailEnd type="triangle"/>
                </a:ln>
              </p:spPr>
              <p:style>
                <a:lnRef idx="1">
                  <a:schemeClr val="accent1"/>
                </a:lnRef>
                <a:fillRef idx="0">
                  <a:schemeClr val="accent1"/>
                </a:fillRef>
                <a:effectRef idx="0">
                  <a:schemeClr val="accent1"/>
                </a:effectRef>
                <a:fontRef idx="minor">
                  <a:schemeClr val="tx1"/>
                </a:fontRef>
              </p:style>
            </p:cxnSp>
            <p:pic>
              <p:nvPicPr>
                <p:cNvPr id="35" name="Picture 34">
                  <a:extLst>
                    <a:ext uri="{FF2B5EF4-FFF2-40B4-BE49-F238E27FC236}">
                      <a16:creationId xmlns:a16="http://schemas.microsoft.com/office/drawing/2014/main" id="{F084B1BE-00CB-477C-B595-507C8E84293F}"/>
                    </a:ext>
                  </a:extLst>
                </p:cNvPr>
                <p:cNvPicPr>
                  <a:picLocks noChangeAspect="1"/>
                </p:cNvPicPr>
                <p:nvPr/>
              </p:nvPicPr>
              <p:blipFill>
                <a:blip r:embed="rId3"/>
                <a:stretch>
                  <a:fillRect/>
                </a:stretch>
              </p:blipFill>
              <p:spPr>
                <a:xfrm>
                  <a:off x="3878185" y="2068737"/>
                  <a:ext cx="1555648" cy="1270130"/>
                </a:xfrm>
                <a:prstGeom prst="rect">
                  <a:avLst/>
                </a:prstGeom>
                <a:ln>
                  <a:solidFill>
                    <a:schemeClr val="accent6"/>
                  </a:solidFill>
                </a:ln>
              </p:spPr>
            </p:pic>
          </p:grpSp>
          <p:pic>
            <p:nvPicPr>
              <p:cNvPr id="18" name="Picture 17">
                <a:extLst>
                  <a:ext uri="{FF2B5EF4-FFF2-40B4-BE49-F238E27FC236}">
                    <a16:creationId xmlns:a16="http://schemas.microsoft.com/office/drawing/2014/main" id="{412D0B47-7DA4-45E1-A040-342516CDAD10}"/>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1187624" y="2647896"/>
                <a:ext cx="6408712" cy="3445400"/>
              </a:xfrm>
              <a:prstGeom prst="rect">
                <a:avLst/>
              </a:prstGeom>
              <a:noFill/>
              <a:ln>
                <a:solidFill>
                  <a:schemeClr val="accent6"/>
                </a:solidFill>
              </a:ln>
            </p:spPr>
          </p:pic>
          <p:sp>
            <p:nvSpPr>
              <p:cNvPr id="19" name="Rectangle 18">
                <a:extLst>
                  <a:ext uri="{FF2B5EF4-FFF2-40B4-BE49-F238E27FC236}">
                    <a16:creationId xmlns:a16="http://schemas.microsoft.com/office/drawing/2014/main" id="{170FB463-544C-4BA6-9C58-0A14535E651A}"/>
                  </a:ext>
                </a:extLst>
              </p:cNvPr>
              <p:cNvSpPr/>
              <p:nvPr/>
            </p:nvSpPr>
            <p:spPr>
              <a:xfrm>
                <a:off x="957706" y="2564904"/>
                <a:ext cx="6984035" cy="3672408"/>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GB" sz="1200" dirty="0">
                  <a:solidFill>
                    <a:schemeClr val="accent3">
                      <a:lumMod val="50000"/>
                    </a:schemeClr>
                  </a:solidFill>
                </a:endParaRPr>
              </a:p>
            </p:txBody>
          </p:sp>
          <p:cxnSp>
            <p:nvCxnSpPr>
              <p:cNvPr id="20" name="Straight Arrow Connector 19">
                <a:extLst>
                  <a:ext uri="{FF2B5EF4-FFF2-40B4-BE49-F238E27FC236}">
                    <a16:creationId xmlns:a16="http://schemas.microsoft.com/office/drawing/2014/main" id="{798E0DD3-5664-4585-B816-B4765DBA73A0}"/>
                  </a:ext>
                </a:extLst>
              </p:cNvPr>
              <p:cNvCxnSpPr/>
              <p:nvPr/>
            </p:nvCxnSpPr>
            <p:spPr>
              <a:xfrm>
                <a:off x="4523995" y="548680"/>
                <a:ext cx="3417746" cy="2016224"/>
              </a:xfrm>
              <a:prstGeom prst="straightConnector1">
                <a:avLst/>
              </a:prstGeom>
              <a:ln w="15875">
                <a:solidFill>
                  <a:schemeClr val="accent6"/>
                </a:solidFill>
                <a:prstDash val="dash"/>
                <a:tailEnd type="non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0D23403A-6176-47C7-BFB2-34E681A2479E}"/>
                  </a:ext>
                </a:extLst>
              </p:cNvPr>
              <p:cNvCxnSpPr/>
              <p:nvPr/>
            </p:nvCxnSpPr>
            <p:spPr>
              <a:xfrm flipH="1">
                <a:off x="2555776" y="2214657"/>
                <a:ext cx="240026" cy="348445"/>
              </a:xfrm>
              <a:prstGeom prst="straightConnector1">
                <a:avLst/>
              </a:prstGeom>
              <a:ln w="15875">
                <a:solidFill>
                  <a:schemeClr val="accent6"/>
                </a:solidFill>
                <a:prstDash val="dash"/>
                <a:tailEnd type="non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C13141B6-3C4B-46E5-94F4-7C0970AE479A}"/>
                  </a:ext>
                </a:extLst>
              </p:cNvPr>
              <p:cNvCxnSpPr/>
              <p:nvPr/>
            </p:nvCxnSpPr>
            <p:spPr>
              <a:xfrm flipV="1">
                <a:off x="957706" y="548680"/>
                <a:ext cx="1838096" cy="2009526"/>
              </a:xfrm>
              <a:prstGeom prst="straightConnector1">
                <a:avLst/>
              </a:prstGeom>
              <a:ln w="15875">
                <a:solidFill>
                  <a:schemeClr val="accent6"/>
                </a:solidFill>
                <a:prstDash val="dash"/>
                <a:tailEnd type="non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DABE41BB-3B78-4A28-AAAA-317349552414}"/>
                  </a:ext>
                </a:extLst>
              </p:cNvPr>
              <p:cNvCxnSpPr/>
              <p:nvPr/>
            </p:nvCxnSpPr>
            <p:spPr>
              <a:xfrm>
                <a:off x="4523995" y="2226808"/>
                <a:ext cx="252029" cy="338096"/>
              </a:xfrm>
              <a:prstGeom prst="straightConnector1">
                <a:avLst/>
              </a:prstGeom>
              <a:ln w="15875">
                <a:solidFill>
                  <a:schemeClr val="accent6"/>
                </a:solidFill>
                <a:prstDash val="dash"/>
                <a:tailEnd type="none"/>
              </a:ln>
            </p:spPr>
            <p:style>
              <a:lnRef idx="1">
                <a:schemeClr val="accent1"/>
              </a:lnRef>
              <a:fillRef idx="0">
                <a:schemeClr val="accent1"/>
              </a:fillRef>
              <a:effectRef idx="0">
                <a:schemeClr val="accent1"/>
              </a:effectRef>
              <a:fontRef idx="minor">
                <a:schemeClr val="tx1"/>
              </a:fontRef>
            </p:style>
          </p:cxnSp>
        </p:grpSp>
        <p:cxnSp>
          <p:nvCxnSpPr>
            <p:cNvPr id="15" name="Straight Arrow Connector 14">
              <a:extLst>
                <a:ext uri="{FF2B5EF4-FFF2-40B4-BE49-F238E27FC236}">
                  <a16:creationId xmlns:a16="http://schemas.microsoft.com/office/drawing/2014/main" id="{50414EB9-1E32-4965-88C0-6CC8AFDD8195}"/>
                </a:ext>
              </a:extLst>
            </p:cNvPr>
            <p:cNvCxnSpPr>
              <a:stCxn id="16" idx="3"/>
            </p:cNvCxnSpPr>
            <p:nvPr/>
          </p:nvCxnSpPr>
          <p:spPr>
            <a:xfrm>
              <a:off x="883435" y="1381668"/>
              <a:ext cx="432048" cy="0"/>
            </a:xfrm>
            <a:prstGeom prst="straightConnector1">
              <a:avLst/>
            </a:prstGeom>
            <a:ln w="15875">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BED3BD47-72C0-44BB-A7FB-B56FE22C00AD}"/>
                </a:ext>
              </a:extLst>
            </p:cNvPr>
            <p:cNvSpPr/>
            <p:nvPr/>
          </p:nvSpPr>
          <p:spPr>
            <a:xfrm>
              <a:off x="-88673" y="1021628"/>
              <a:ext cx="972108" cy="720080"/>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800" dirty="0">
                  <a:solidFill>
                    <a:srgbClr val="0070C0"/>
                  </a:solidFill>
                </a:rPr>
                <a:t>Mixed Sludge</a:t>
              </a:r>
              <a:endParaRPr lang="en-GB" sz="800" dirty="0">
                <a:solidFill>
                  <a:srgbClr val="0070C0"/>
                </a:solidFill>
              </a:endParaRPr>
            </a:p>
          </p:txBody>
        </p:sp>
      </p:grpSp>
    </p:spTree>
    <p:extLst>
      <p:ext uri="{BB962C8B-B14F-4D97-AF65-F5344CB8AC3E}">
        <p14:creationId xmlns:p14="http://schemas.microsoft.com/office/powerpoint/2010/main" val="31195574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Freeform 18">
            <a:extLst>
              <a:ext uri="{FF2B5EF4-FFF2-40B4-BE49-F238E27FC236}">
                <a16:creationId xmlns:a16="http://schemas.microsoft.com/office/drawing/2014/main" id="{B6113FCF-D623-4274-A4E9-5D094D460409}"/>
              </a:ext>
            </a:extLst>
          </p:cNvPr>
          <p:cNvSpPr>
            <a:spLocks/>
          </p:cNvSpPr>
          <p:nvPr/>
        </p:nvSpPr>
        <p:spPr bwMode="auto">
          <a:xfrm>
            <a:off x="1" y="1"/>
            <a:ext cx="1545635" cy="1545635"/>
          </a:xfrm>
          <a:custGeom>
            <a:avLst/>
            <a:gdLst>
              <a:gd name="T0" fmla="*/ 1842 w 1842"/>
              <a:gd name="T1" fmla="*/ 0 h 1842"/>
              <a:gd name="T2" fmla="*/ 0 w 1842"/>
              <a:gd name="T3" fmla="*/ 0 h 1842"/>
              <a:gd name="T4" fmla="*/ 0 w 1842"/>
              <a:gd name="T5" fmla="*/ 1842 h 1842"/>
              <a:gd name="T6" fmla="*/ 1842 w 1842"/>
              <a:gd name="T7" fmla="*/ 0 h 1842"/>
            </a:gdLst>
            <a:ahLst/>
            <a:cxnLst>
              <a:cxn ang="0">
                <a:pos x="T0" y="T1"/>
              </a:cxn>
              <a:cxn ang="0">
                <a:pos x="T2" y="T3"/>
              </a:cxn>
              <a:cxn ang="0">
                <a:pos x="T4" y="T5"/>
              </a:cxn>
              <a:cxn ang="0">
                <a:pos x="T6" y="T7"/>
              </a:cxn>
            </a:cxnLst>
            <a:rect l="0" t="0" r="r" b="b"/>
            <a:pathLst>
              <a:path w="1842" h="1842">
                <a:moveTo>
                  <a:pt x="1842" y="0"/>
                </a:moveTo>
                <a:lnTo>
                  <a:pt x="0" y="0"/>
                </a:lnTo>
                <a:lnTo>
                  <a:pt x="0" y="1842"/>
                </a:lnTo>
                <a:lnTo>
                  <a:pt x="1842" y="0"/>
                </a:lnTo>
                <a:close/>
              </a:path>
            </a:pathLst>
          </a:custGeom>
          <a:solidFill>
            <a:schemeClr val="accent5">
              <a:alpha val="25000"/>
            </a:schemeClr>
          </a:solidFill>
          <a:ln>
            <a:noFill/>
          </a:ln>
        </p:spPr>
        <p:txBody>
          <a:bodyPr vert="horz" wrap="square" lIns="68580" tIns="34290" rIns="68580" bIns="34290" numCol="1" anchor="t" anchorCtr="0" compatLnSpc="1">
            <a:prstTxWarp prst="textNoShape">
              <a:avLst/>
            </a:prstTxWarp>
          </a:bodyPr>
          <a:lstStyle/>
          <a:p>
            <a:pPr defTabSz="685800">
              <a:defRPr/>
            </a:pPr>
            <a:endParaRPr lang="en-AU" sz="1350" kern="0" dirty="0">
              <a:solidFill>
                <a:srgbClr val="353D30"/>
              </a:solidFill>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196609AF-66F0-45ED-ACE3-CF89E01A2776}"/>
              </a:ext>
            </a:extLst>
          </p:cNvPr>
          <p:cNvPicPr>
            <a:picLocks noChangeAspect="1"/>
          </p:cNvPicPr>
          <p:nvPr/>
        </p:nvPicPr>
        <p:blipFill>
          <a:blip r:embed="rId3"/>
          <a:stretch>
            <a:fillRect/>
          </a:stretch>
        </p:blipFill>
        <p:spPr>
          <a:xfrm>
            <a:off x="-1052" y="464440"/>
            <a:ext cx="8965540" cy="4561415"/>
          </a:xfrm>
          <a:prstGeom prst="rect">
            <a:avLst/>
          </a:prstGeom>
        </p:spPr>
      </p:pic>
      <p:sp>
        <p:nvSpPr>
          <p:cNvPr id="7" name="TextBox 6">
            <a:extLst>
              <a:ext uri="{FF2B5EF4-FFF2-40B4-BE49-F238E27FC236}">
                <a16:creationId xmlns:a16="http://schemas.microsoft.com/office/drawing/2014/main" id="{0188735A-C46E-4BCC-BEEA-31137B9BE0D4}"/>
              </a:ext>
            </a:extLst>
          </p:cNvPr>
          <p:cNvSpPr txBox="1"/>
          <p:nvPr/>
        </p:nvSpPr>
        <p:spPr>
          <a:xfrm>
            <a:off x="179512" y="194516"/>
            <a:ext cx="4885548" cy="553998"/>
          </a:xfrm>
          <a:prstGeom prst="rect">
            <a:avLst/>
          </a:prstGeom>
          <a:solidFill>
            <a:schemeClr val="bg1"/>
          </a:solidFill>
        </p:spPr>
        <p:txBody>
          <a:bodyPr wrap="square" rtlCol="0">
            <a:spAutoFit/>
          </a:bodyPr>
          <a:lstStyle/>
          <a:p>
            <a:r>
              <a:rPr lang="en-US" sz="2800" dirty="0">
                <a:solidFill>
                  <a:schemeClr val="accent6"/>
                </a:solidFill>
                <a:latin typeface="Darkwoman" pitchFamily="50" charset="0"/>
              </a:rPr>
              <a:t>Capturing</a:t>
            </a:r>
            <a:r>
              <a:rPr lang="en-US" sz="3000" dirty="0">
                <a:solidFill>
                  <a:schemeClr val="accent6"/>
                </a:solidFill>
                <a:latin typeface="Darkwoman" pitchFamily="50" charset="0"/>
              </a:rPr>
              <a:t> Energy Flows</a:t>
            </a:r>
          </a:p>
        </p:txBody>
      </p:sp>
      <p:pic>
        <p:nvPicPr>
          <p:cNvPr id="6" name="Picture 5" descr="A picture containing sky, outdoor&#10;&#10;Description automatically generated">
            <a:extLst>
              <a:ext uri="{FF2B5EF4-FFF2-40B4-BE49-F238E27FC236}">
                <a16:creationId xmlns:a16="http://schemas.microsoft.com/office/drawing/2014/main" id="{BD14F378-40DA-C0F0-B342-964320797B66}"/>
              </a:ext>
            </a:extLst>
          </p:cNvPr>
          <p:cNvPicPr>
            <a:picLocks noChangeAspect="1"/>
          </p:cNvPicPr>
          <p:nvPr/>
        </p:nvPicPr>
        <p:blipFill>
          <a:blip r:embed="rId4"/>
          <a:stretch>
            <a:fillRect/>
          </a:stretch>
        </p:blipFill>
        <p:spPr>
          <a:xfrm>
            <a:off x="6696236" y="1059582"/>
            <a:ext cx="1080120" cy="810090"/>
          </a:xfrm>
          <a:prstGeom prst="rect">
            <a:avLst/>
          </a:prstGeom>
        </p:spPr>
      </p:pic>
      <p:pic>
        <p:nvPicPr>
          <p:cNvPr id="9" name="Picture 8">
            <a:extLst>
              <a:ext uri="{FF2B5EF4-FFF2-40B4-BE49-F238E27FC236}">
                <a16:creationId xmlns:a16="http://schemas.microsoft.com/office/drawing/2014/main" id="{D8964EFC-973A-D6EC-75D6-27A685F04D5E}"/>
              </a:ext>
            </a:extLst>
          </p:cNvPr>
          <p:cNvPicPr>
            <a:picLocks noChangeAspect="1"/>
          </p:cNvPicPr>
          <p:nvPr/>
        </p:nvPicPr>
        <p:blipFill rotWithShape="1">
          <a:blip r:embed="rId5"/>
          <a:srcRect l="8375" t="23645" b="10180"/>
          <a:stretch/>
        </p:blipFill>
        <p:spPr>
          <a:xfrm>
            <a:off x="1763688" y="2756658"/>
            <a:ext cx="3312368" cy="1881016"/>
          </a:xfrm>
          <a:prstGeom prst="rect">
            <a:avLst/>
          </a:prstGeom>
        </p:spPr>
      </p:pic>
      <p:sp>
        <p:nvSpPr>
          <p:cNvPr id="10" name="TextBox 9">
            <a:extLst>
              <a:ext uri="{FF2B5EF4-FFF2-40B4-BE49-F238E27FC236}">
                <a16:creationId xmlns:a16="http://schemas.microsoft.com/office/drawing/2014/main" id="{F44A4297-6DE1-7D9A-2A05-CAE205D1483A}"/>
              </a:ext>
            </a:extLst>
          </p:cNvPr>
          <p:cNvSpPr txBox="1"/>
          <p:nvPr/>
        </p:nvSpPr>
        <p:spPr>
          <a:xfrm>
            <a:off x="1763688" y="2713897"/>
            <a:ext cx="3096344" cy="261610"/>
          </a:xfrm>
          <a:prstGeom prst="rect">
            <a:avLst/>
          </a:prstGeom>
          <a:noFill/>
        </p:spPr>
        <p:txBody>
          <a:bodyPr wrap="square" rtlCol="0">
            <a:spAutoFit/>
          </a:bodyPr>
          <a:lstStyle/>
          <a:p>
            <a:pPr algn="ctr"/>
            <a:r>
              <a:rPr lang="en-AU" sz="1100" b="1" i="1" dirty="0">
                <a:solidFill>
                  <a:schemeClr val="accent6"/>
                </a:solidFill>
                <a:latin typeface="Calibri" panose="020F0502020204030204" pitchFamily="34" charset="0"/>
                <a:cs typeface="Calibri" panose="020F0502020204030204" pitchFamily="34" charset="0"/>
              </a:rPr>
              <a:t>Thermal Hydrolysis and Anaerobic Digestion</a:t>
            </a:r>
          </a:p>
        </p:txBody>
      </p:sp>
      <p:sp>
        <p:nvSpPr>
          <p:cNvPr id="11" name="TextBox 10">
            <a:extLst>
              <a:ext uri="{FF2B5EF4-FFF2-40B4-BE49-F238E27FC236}">
                <a16:creationId xmlns:a16="http://schemas.microsoft.com/office/drawing/2014/main" id="{A75040A8-F198-3A27-E4BB-C5424244B9AC}"/>
              </a:ext>
            </a:extLst>
          </p:cNvPr>
          <p:cNvSpPr txBox="1"/>
          <p:nvPr/>
        </p:nvSpPr>
        <p:spPr>
          <a:xfrm>
            <a:off x="5658980" y="990950"/>
            <a:ext cx="1047663" cy="430887"/>
          </a:xfrm>
          <a:prstGeom prst="rect">
            <a:avLst/>
          </a:prstGeom>
          <a:noFill/>
        </p:spPr>
        <p:txBody>
          <a:bodyPr wrap="square" rtlCol="0">
            <a:spAutoFit/>
          </a:bodyPr>
          <a:lstStyle/>
          <a:p>
            <a:r>
              <a:rPr lang="en-AU" sz="1100" b="1" i="1" dirty="0">
                <a:solidFill>
                  <a:schemeClr val="accent6"/>
                </a:solidFill>
                <a:latin typeface="Calibri" panose="020F0502020204030204" pitchFamily="34" charset="0"/>
                <a:cs typeface="Calibri" panose="020F0502020204030204" pitchFamily="34" charset="0"/>
              </a:rPr>
              <a:t>Co-generation Engines</a:t>
            </a:r>
          </a:p>
        </p:txBody>
      </p:sp>
      <p:pic>
        <p:nvPicPr>
          <p:cNvPr id="13" name="Picture 12" descr="A picture containing building, indoor, engine&#10;&#10;Description automatically generated">
            <a:extLst>
              <a:ext uri="{FF2B5EF4-FFF2-40B4-BE49-F238E27FC236}">
                <a16:creationId xmlns:a16="http://schemas.microsoft.com/office/drawing/2014/main" id="{0FFE7B53-B7B8-23E5-3289-7C91924B8A76}"/>
              </a:ext>
            </a:extLst>
          </p:cNvPr>
          <p:cNvPicPr>
            <a:picLocks noChangeAspect="1"/>
          </p:cNvPicPr>
          <p:nvPr/>
        </p:nvPicPr>
        <p:blipFill>
          <a:blip r:embed="rId6"/>
          <a:stretch>
            <a:fillRect/>
          </a:stretch>
        </p:blipFill>
        <p:spPr>
          <a:xfrm>
            <a:off x="1356255" y="1353123"/>
            <a:ext cx="1266031" cy="949523"/>
          </a:xfrm>
          <a:prstGeom prst="rect">
            <a:avLst/>
          </a:prstGeom>
        </p:spPr>
      </p:pic>
      <p:sp>
        <p:nvSpPr>
          <p:cNvPr id="14" name="TextBox 13">
            <a:extLst>
              <a:ext uri="{FF2B5EF4-FFF2-40B4-BE49-F238E27FC236}">
                <a16:creationId xmlns:a16="http://schemas.microsoft.com/office/drawing/2014/main" id="{A66765CC-1DB1-71AA-C089-0DC1033EAD11}"/>
              </a:ext>
            </a:extLst>
          </p:cNvPr>
          <p:cNvSpPr txBox="1"/>
          <p:nvPr/>
        </p:nvSpPr>
        <p:spPr>
          <a:xfrm>
            <a:off x="1259632" y="1079436"/>
            <a:ext cx="1362654" cy="261610"/>
          </a:xfrm>
          <a:prstGeom prst="rect">
            <a:avLst/>
          </a:prstGeom>
          <a:noFill/>
        </p:spPr>
        <p:txBody>
          <a:bodyPr wrap="square" rtlCol="0">
            <a:spAutoFit/>
          </a:bodyPr>
          <a:lstStyle/>
          <a:p>
            <a:r>
              <a:rPr lang="en-AU" sz="1100" b="1" i="1" dirty="0">
                <a:solidFill>
                  <a:schemeClr val="accent6"/>
                </a:solidFill>
                <a:latin typeface="Calibri" panose="020F0502020204030204" pitchFamily="34" charset="0"/>
                <a:cs typeface="Calibri" panose="020F0502020204030204" pitchFamily="34" charset="0"/>
              </a:rPr>
              <a:t>Composite Boiler</a:t>
            </a:r>
          </a:p>
        </p:txBody>
      </p:sp>
      <p:sp>
        <p:nvSpPr>
          <p:cNvPr id="15" name="Rectangle 14">
            <a:extLst>
              <a:ext uri="{FF2B5EF4-FFF2-40B4-BE49-F238E27FC236}">
                <a16:creationId xmlns:a16="http://schemas.microsoft.com/office/drawing/2014/main" id="{BA71549E-ACEC-E731-472F-3E0AB1D3EDEB}"/>
              </a:ext>
            </a:extLst>
          </p:cNvPr>
          <p:cNvSpPr/>
          <p:nvPr/>
        </p:nvSpPr>
        <p:spPr>
          <a:xfrm>
            <a:off x="1717968" y="2756658"/>
            <a:ext cx="45719" cy="18810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 name="Rectangle 15">
            <a:extLst>
              <a:ext uri="{FF2B5EF4-FFF2-40B4-BE49-F238E27FC236}">
                <a16:creationId xmlns:a16="http://schemas.microsoft.com/office/drawing/2014/main" id="{335CEEE1-DB47-345C-D38D-26E2413F322B}"/>
              </a:ext>
            </a:extLst>
          </p:cNvPr>
          <p:cNvSpPr/>
          <p:nvPr/>
        </p:nvSpPr>
        <p:spPr>
          <a:xfrm>
            <a:off x="1870368" y="4731989"/>
            <a:ext cx="2053560" cy="2516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559017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93CBF45F-A683-4D17-A5AF-51C5FCD2E150}"/>
              </a:ext>
            </a:extLst>
          </p:cNvPr>
          <p:cNvSpPr txBox="1"/>
          <p:nvPr/>
        </p:nvSpPr>
        <p:spPr>
          <a:xfrm>
            <a:off x="3923928" y="0"/>
            <a:ext cx="5076055" cy="523220"/>
          </a:xfrm>
          <a:prstGeom prst="rect">
            <a:avLst/>
          </a:prstGeom>
          <a:solidFill>
            <a:schemeClr val="bg1"/>
          </a:solidFill>
        </p:spPr>
        <p:txBody>
          <a:bodyPr wrap="square" rtlCol="0">
            <a:spAutoFit/>
          </a:bodyPr>
          <a:lstStyle>
            <a:defPPr>
              <a:defRPr lang="en-US"/>
            </a:defPPr>
            <a:lvl1pPr algn="r">
              <a:defRPr sz="2800">
                <a:solidFill>
                  <a:schemeClr val="accent6"/>
                </a:solidFill>
                <a:latin typeface="Darkwoman" pitchFamily="50" charset="0"/>
              </a:defRPr>
            </a:lvl1pPr>
          </a:lstStyle>
          <a:p>
            <a:r>
              <a:rPr lang="en-US" dirty="0"/>
              <a:t>Concept and Detailed Design</a:t>
            </a:r>
          </a:p>
        </p:txBody>
      </p:sp>
      <p:sp>
        <p:nvSpPr>
          <p:cNvPr id="33" name="Freeform 18">
            <a:extLst>
              <a:ext uri="{FF2B5EF4-FFF2-40B4-BE49-F238E27FC236}">
                <a16:creationId xmlns:a16="http://schemas.microsoft.com/office/drawing/2014/main" id="{B6113FCF-D623-4274-A4E9-5D094D460409}"/>
              </a:ext>
            </a:extLst>
          </p:cNvPr>
          <p:cNvSpPr>
            <a:spLocks/>
          </p:cNvSpPr>
          <p:nvPr/>
        </p:nvSpPr>
        <p:spPr bwMode="auto">
          <a:xfrm>
            <a:off x="1" y="1"/>
            <a:ext cx="1545635" cy="1545635"/>
          </a:xfrm>
          <a:custGeom>
            <a:avLst/>
            <a:gdLst>
              <a:gd name="T0" fmla="*/ 1842 w 1842"/>
              <a:gd name="T1" fmla="*/ 0 h 1842"/>
              <a:gd name="T2" fmla="*/ 0 w 1842"/>
              <a:gd name="T3" fmla="*/ 0 h 1842"/>
              <a:gd name="T4" fmla="*/ 0 w 1842"/>
              <a:gd name="T5" fmla="*/ 1842 h 1842"/>
              <a:gd name="T6" fmla="*/ 1842 w 1842"/>
              <a:gd name="T7" fmla="*/ 0 h 1842"/>
            </a:gdLst>
            <a:ahLst/>
            <a:cxnLst>
              <a:cxn ang="0">
                <a:pos x="T0" y="T1"/>
              </a:cxn>
              <a:cxn ang="0">
                <a:pos x="T2" y="T3"/>
              </a:cxn>
              <a:cxn ang="0">
                <a:pos x="T4" y="T5"/>
              </a:cxn>
              <a:cxn ang="0">
                <a:pos x="T6" y="T7"/>
              </a:cxn>
            </a:cxnLst>
            <a:rect l="0" t="0" r="r" b="b"/>
            <a:pathLst>
              <a:path w="1842" h="1842">
                <a:moveTo>
                  <a:pt x="1842" y="0"/>
                </a:moveTo>
                <a:lnTo>
                  <a:pt x="0" y="0"/>
                </a:lnTo>
                <a:lnTo>
                  <a:pt x="0" y="1842"/>
                </a:lnTo>
                <a:lnTo>
                  <a:pt x="1842" y="0"/>
                </a:lnTo>
                <a:close/>
              </a:path>
            </a:pathLst>
          </a:custGeom>
          <a:solidFill>
            <a:schemeClr val="accent5">
              <a:alpha val="25000"/>
            </a:schemeClr>
          </a:solidFill>
          <a:ln>
            <a:noFill/>
          </a:ln>
        </p:spPr>
        <p:txBody>
          <a:bodyPr vert="horz" wrap="square" lIns="68580" tIns="34290" rIns="68580" bIns="34290" numCol="1" anchor="t" anchorCtr="0" compatLnSpc="1">
            <a:prstTxWarp prst="textNoShape">
              <a:avLst/>
            </a:prstTxWarp>
          </a:bodyPr>
          <a:lstStyle/>
          <a:p>
            <a:pPr defTabSz="685800">
              <a:defRPr/>
            </a:pPr>
            <a:endParaRPr lang="en-AU" sz="1350" kern="0" dirty="0">
              <a:solidFill>
                <a:srgbClr val="353D30"/>
              </a:solidFill>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5B582068-72C0-4CD5-8841-34467F323F2E}"/>
              </a:ext>
            </a:extLst>
          </p:cNvPr>
          <p:cNvPicPr>
            <a:picLocks noChangeAspect="1"/>
          </p:cNvPicPr>
          <p:nvPr/>
        </p:nvPicPr>
        <p:blipFill>
          <a:blip r:embed="rId3"/>
          <a:stretch>
            <a:fillRect/>
          </a:stretch>
        </p:blipFill>
        <p:spPr>
          <a:xfrm>
            <a:off x="-6056" y="1995686"/>
            <a:ext cx="5671044" cy="2061207"/>
          </a:xfrm>
          <a:prstGeom prst="rect">
            <a:avLst/>
          </a:prstGeom>
        </p:spPr>
      </p:pic>
      <p:pic>
        <p:nvPicPr>
          <p:cNvPr id="3" name="Picture 2">
            <a:extLst>
              <a:ext uri="{FF2B5EF4-FFF2-40B4-BE49-F238E27FC236}">
                <a16:creationId xmlns:a16="http://schemas.microsoft.com/office/drawing/2014/main" id="{18086902-380C-43CC-94F1-8C7AF3DCB1FF}"/>
              </a:ext>
            </a:extLst>
          </p:cNvPr>
          <p:cNvPicPr>
            <a:picLocks noChangeAspect="1"/>
          </p:cNvPicPr>
          <p:nvPr/>
        </p:nvPicPr>
        <p:blipFill>
          <a:blip r:embed="rId4"/>
          <a:stretch>
            <a:fillRect/>
          </a:stretch>
        </p:blipFill>
        <p:spPr>
          <a:xfrm>
            <a:off x="5418924" y="1244811"/>
            <a:ext cx="3632468" cy="1973010"/>
          </a:xfrm>
          <a:prstGeom prst="rect">
            <a:avLst/>
          </a:prstGeom>
        </p:spPr>
      </p:pic>
      <p:sp>
        <p:nvSpPr>
          <p:cNvPr id="4" name="Oval 3">
            <a:extLst>
              <a:ext uri="{FF2B5EF4-FFF2-40B4-BE49-F238E27FC236}">
                <a16:creationId xmlns:a16="http://schemas.microsoft.com/office/drawing/2014/main" id="{CD3E4F26-CDFE-2DD4-7672-16221F113D7B}"/>
              </a:ext>
            </a:extLst>
          </p:cNvPr>
          <p:cNvSpPr/>
          <p:nvPr/>
        </p:nvSpPr>
        <p:spPr>
          <a:xfrm>
            <a:off x="3103538" y="1923678"/>
            <a:ext cx="216024" cy="216024"/>
          </a:xfrm>
          <a:prstGeom prst="ellipse">
            <a:avLst/>
          </a:prstGeom>
          <a:solidFill>
            <a:srgbClr val="C0C0C0"/>
          </a:solidFill>
          <a:ln w="6350">
            <a:solidFill>
              <a:srgbClr val="3333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6" name="Straight Connector 5">
            <a:extLst>
              <a:ext uri="{FF2B5EF4-FFF2-40B4-BE49-F238E27FC236}">
                <a16:creationId xmlns:a16="http://schemas.microsoft.com/office/drawing/2014/main" id="{FB9201E5-0BEB-FB61-41F5-F308585026E9}"/>
              </a:ext>
            </a:extLst>
          </p:cNvPr>
          <p:cNvCxnSpPr>
            <a:cxnSpLocks/>
            <a:stCxn id="4" idx="4"/>
          </p:cNvCxnSpPr>
          <p:nvPr/>
        </p:nvCxnSpPr>
        <p:spPr>
          <a:xfrm>
            <a:off x="3211550" y="2139702"/>
            <a:ext cx="0" cy="18002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6510709D-B4BF-1758-3A8B-377EEF1273AF}"/>
              </a:ext>
            </a:extLst>
          </p:cNvPr>
          <p:cNvSpPr txBox="1"/>
          <p:nvPr/>
        </p:nvSpPr>
        <p:spPr>
          <a:xfrm rot="16200000">
            <a:off x="2667640" y="1284814"/>
            <a:ext cx="1087822" cy="307777"/>
          </a:xfrm>
          <a:prstGeom prst="rect">
            <a:avLst/>
          </a:prstGeom>
          <a:noFill/>
        </p:spPr>
        <p:txBody>
          <a:bodyPr wrap="square" rtlCol="0">
            <a:spAutoFit/>
          </a:bodyPr>
          <a:lstStyle/>
          <a:p>
            <a:r>
              <a:rPr lang="en-AU" sz="700" dirty="0">
                <a:solidFill>
                  <a:srgbClr val="000000"/>
                </a:solidFill>
                <a:latin typeface="Calibri" panose="020F0502020204030204" pitchFamily="34" charset="0"/>
                <a:cs typeface="Calibri" panose="020F0502020204030204" pitchFamily="34" charset="0"/>
              </a:rPr>
              <a:t>Sludge Sample Instrument</a:t>
            </a:r>
          </a:p>
        </p:txBody>
      </p:sp>
      <p:pic>
        <p:nvPicPr>
          <p:cNvPr id="13" name="Picture 12">
            <a:extLst>
              <a:ext uri="{FF2B5EF4-FFF2-40B4-BE49-F238E27FC236}">
                <a16:creationId xmlns:a16="http://schemas.microsoft.com/office/drawing/2014/main" id="{DB7BD657-6E5A-51AA-69C4-420D60915B46}"/>
              </a:ext>
            </a:extLst>
          </p:cNvPr>
          <p:cNvPicPr>
            <a:picLocks noChangeAspect="1"/>
          </p:cNvPicPr>
          <p:nvPr/>
        </p:nvPicPr>
        <p:blipFill>
          <a:blip r:embed="rId5"/>
          <a:stretch>
            <a:fillRect/>
          </a:stretch>
        </p:blipFill>
        <p:spPr>
          <a:xfrm>
            <a:off x="6908354" y="2952179"/>
            <a:ext cx="1927014" cy="2061207"/>
          </a:xfrm>
          <a:prstGeom prst="rect">
            <a:avLst/>
          </a:prstGeom>
        </p:spPr>
      </p:pic>
      <p:sp>
        <p:nvSpPr>
          <p:cNvPr id="14" name="Oval 13">
            <a:extLst>
              <a:ext uri="{FF2B5EF4-FFF2-40B4-BE49-F238E27FC236}">
                <a16:creationId xmlns:a16="http://schemas.microsoft.com/office/drawing/2014/main" id="{1307F396-9D7E-4E0A-2887-1D5D5B0F3D35}"/>
              </a:ext>
            </a:extLst>
          </p:cNvPr>
          <p:cNvSpPr/>
          <p:nvPr/>
        </p:nvSpPr>
        <p:spPr>
          <a:xfrm>
            <a:off x="7164288" y="3557037"/>
            <a:ext cx="1368152" cy="1368152"/>
          </a:xfrm>
          <a:prstGeom prst="ellipse">
            <a:avLst/>
          </a:prstGeom>
          <a:noFill/>
          <a:ln w="190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25661463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E3195F0C-C8F5-8E4A-99A6-ABEDDE21C9A3}"/>
              </a:ext>
            </a:extLst>
          </p:cNvPr>
          <p:cNvSpPr>
            <a:spLocks noGrp="1"/>
          </p:cNvSpPr>
          <p:nvPr>
            <p:ph type="sldNum" sz="quarter" idx="13"/>
          </p:nvPr>
        </p:nvSpPr>
        <p:spPr>
          <a:xfrm>
            <a:off x="8100392" y="4779823"/>
            <a:ext cx="617240" cy="153809"/>
          </a:xfrm>
        </p:spPr>
        <p:txBody>
          <a:bodyPr anchor="ctr">
            <a:normAutofit/>
          </a:bodyPr>
          <a:lstStyle/>
          <a:p>
            <a:pPr>
              <a:lnSpc>
                <a:spcPct val="90000"/>
              </a:lnSpc>
              <a:spcAft>
                <a:spcPts val="600"/>
              </a:spcAft>
            </a:pPr>
            <a:fld id="{E917DE0E-AFB1-41FD-BC35-27DB61CA125F}" type="slidenum">
              <a:rPr lang="en-AU" sz="400" smtClean="0"/>
              <a:pPr>
                <a:lnSpc>
                  <a:spcPct val="90000"/>
                </a:lnSpc>
                <a:spcAft>
                  <a:spcPts val="600"/>
                </a:spcAft>
              </a:pPr>
              <a:t>2</a:t>
            </a:fld>
            <a:endParaRPr lang="en-AU" sz="400" dirty="0"/>
          </a:p>
        </p:txBody>
      </p:sp>
      <p:sp>
        <p:nvSpPr>
          <p:cNvPr id="10" name="Content Placeholder 4">
            <a:extLst>
              <a:ext uri="{FF2B5EF4-FFF2-40B4-BE49-F238E27FC236}">
                <a16:creationId xmlns:a16="http://schemas.microsoft.com/office/drawing/2014/main" id="{F982E45C-7AD9-4A2B-AAC3-8A04F4D28379}"/>
              </a:ext>
            </a:extLst>
          </p:cNvPr>
          <p:cNvSpPr>
            <a:spLocks noGrp="1"/>
          </p:cNvSpPr>
          <p:nvPr>
            <p:ph idx="1"/>
          </p:nvPr>
        </p:nvSpPr>
        <p:spPr>
          <a:xfrm>
            <a:off x="405852" y="1351698"/>
            <a:ext cx="3750202" cy="3349593"/>
          </a:xfrm>
        </p:spPr>
        <p:txBody>
          <a:bodyPr>
            <a:normAutofit/>
          </a:bodyPr>
          <a:lstStyle/>
          <a:p>
            <a:endParaRPr lang="en-US" sz="1600" b="1" i="1" dirty="0">
              <a:solidFill>
                <a:schemeClr val="bg1"/>
              </a:solidFill>
            </a:endParaRPr>
          </a:p>
          <a:p>
            <a:r>
              <a:rPr lang="en-US" sz="1600" b="1" dirty="0">
                <a:solidFill>
                  <a:schemeClr val="bg1"/>
                </a:solidFill>
              </a:rPr>
              <a:t>Sydney Water respectfully acknowledges the traditional custodians of the land and waters on which we work, live and learn. We pay respect to Elders past and present. </a:t>
            </a:r>
          </a:p>
        </p:txBody>
      </p:sp>
      <p:sp>
        <p:nvSpPr>
          <p:cNvPr id="11" name="Title 1">
            <a:extLst>
              <a:ext uri="{FF2B5EF4-FFF2-40B4-BE49-F238E27FC236}">
                <a16:creationId xmlns:a16="http://schemas.microsoft.com/office/drawing/2014/main" id="{DAD669C4-98CB-4F88-9756-6AC65E399E5D}"/>
              </a:ext>
            </a:extLst>
          </p:cNvPr>
          <p:cNvSpPr>
            <a:spLocks noGrp="1"/>
          </p:cNvSpPr>
          <p:nvPr>
            <p:ph type="title"/>
          </p:nvPr>
        </p:nvSpPr>
        <p:spPr>
          <a:xfrm>
            <a:off x="378412" y="682432"/>
            <a:ext cx="3923159" cy="594066"/>
          </a:xfrm>
        </p:spPr>
        <p:txBody>
          <a:bodyPr anchor="t">
            <a:noAutofit/>
          </a:bodyPr>
          <a:lstStyle/>
          <a:p>
            <a:r>
              <a:rPr lang="en-AU" dirty="0"/>
              <a:t>Acknowledgement of Country</a:t>
            </a:r>
          </a:p>
        </p:txBody>
      </p:sp>
      <p:pic>
        <p:nvPicPr>
          <p:cNvPr id="8" name="Picture 7" descr="A close up of a logo&#10;&#10;Description automatically generated">
            <a:extLst>
              <a:ext uri="{FF2B5EF4-FFF2-40B4-BE49-F238E27FC236}">
                <a16:creationId xmlns:a16="http://schemas.microsoft.com/office/drawing/2014/main" id="{15D592F5-286C-430A-9B44-FE708F77EFAC}"/>
              </a:ext>
            </a:extLst>
          </p:cNvPr>
          <p:cNvPicPr>
            <a:picLocks noChangeAspect="1"/>
          </p:cNvPicPr>
          <p:nvPr/>
        </p:nvPicPr>
        <p:blipFill rotWithShape="1">
          <a:blip r:embed="rId3"/>
          <a:srcRect l="35937" t="36667" r="1" b="-4"/>
          <a:stretch/>
        </p:blipFill>
        <p:spPr>
          <a:xfrm>
            <a:off x="0" y="-4601"/>
            <a:ext cx="493736" cy="488119"/>
          </a:xfrm>
          <a:prstGeom prst="rect">
            <a:avLst/>
          </a:prstGeom>
        </p:spPr>
      </p:pic>
      <p:pic>
        <p:nvPicPr>
          <p:cNvPr id="12" name="Picture 11" descr="A picture containing device&#10;&#10;Description automatically generated">
            <a:extLst>
              <a:ext uri="{FF2B5EF4-FFF2-40B4-BE49-F238E27FC236}">
                <a16:creationId xmlns:a16="http://schemas.microsoft.com/office/drawing/2014/main" id="{2B51FB82-1E94-4358-B342-082768C63B19}"/>
              </a:ext>
            </a:extLst>
          </p:cNvPr>
          <p:cNvPicPr>
            <a:picLocks noChangeAspect="1"/>
          </p:cNvPicPr>
          <p:nvPr/>
        </p:nvPicPr>
        <p:blipFill rotWithShape="1">
          <a:blip r:embed="rId4"/>
          <a:srcRect l="1" r="24561"/>
          <a:stretch/>
        </p:blipFill>
        <p:spPr>
          <a:xfrm>
            <a:off x="4018586" y="3291830"/>
            <a:ext cx="565970" cy="750239"/>
          </a:xfrm>
          <a:prstGeom prst="rect">
            <a:avLst/>
          </a:prstGeom>
        </p:spPr>
      </p:pic>
      <p:pic>
        <p:nvPicPr>
          <p:cNvPr id="13" name="Picture 12" descr="A picture containing device&#10;&#10;Description automatically generated">
            <a:extLst>
              <a:ext uri="{FF2B5EF4-FFF2-40B4-BE49-F238E27FC236}">
                <a16:creationId xmlns:a16="http://schemas.microsoft.com/office/drawing/2014/main" id="{1B16D7E1-98AF-45A8-9F48-C53254082320}"/>
              </a:ext>
            </a:extLst>
          </p:cNvPr>
          <p:cNvPicPr>
            <a:picLocks noChangeAspect="1"/>
          </p:cNvPicPr>
          <p:nvPr/>
        </p:nvPicPr>
        <p:blipFill rotWithShape="1">
          <a:blip r:embed="rId5"/>
          <a:srcRect l="12641"/>
          <a:stretch/>
        </p:blipFill>
        <p:spPr>
          <a:xfrm>
            <a:off x="0" y="3939901"/>
            <a:ext cx="636179" cy="890497"/>
          </a:xfrm>
          <a:prstGeom prst="rect">
            <a:avLst/>
          </a:prstGeom>
        </p:spPr>
      </p:pic>
      <p:pic>
        <p:nvPicPr>
          <p:cNvPr id="1026" name="Picture 8" descr="image003">
            <a:extLst>
              <a:ext uri="{FF2B5EF4-FFF2-40B4-BE49-F238E27FC236}">
                <a16:creationId xmlns:a16="http://schemas.microsoft.com/office/drawing/2014/main" id="{DF0BE4F1-4B97-43D7-91F8-F3616814241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4303" t="267" r="19388"/>
          <a:stretch/>
        </p:blipFill>
        <p:spPr bwMode="auto">
          <a:xfrm>
            <a:off x="4584556" y="0"/>
            <a:ext cx="4559444"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639284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Freeform 18">
            <a:extLst>
              <a:ext uri="{FF2B5EF4-FFF2-40B4-BE49-F238E27FC236}">
                <a16:creationId xmlns:a16="http://schemas.microsoft.com/office/drawing/2014/main" id="{B6113FCF-D623-4274-A4E9-5D094D460409}"/>
              </a:ext>
            </a:extLst>
          </p:cNvPr>
          <p:cNvSpPr>
            <a:spLocks/>
          </p:cNvSpPr>
          <p:nvPr/>
        </p:nvSpPr>
        <p:spPr bwMode="auto">
          <a:xfrm>
            <a:off x="1" y="1"/>
            <a:ext cx="1545635" cy="1545635"/>
          </a:xfrm>
          <a:custGeom>
            <a:avLst/>
            <a:gdLst>
              <a:gd name="T0" fmla="*/ 1842 w 1842"/>
              <a:gd name="T1" fmla="*/ 0 h 1842"/>
              <a:gd name="T2" fmla="*/ 0 w 1842"/>
              <a:gd name="T3" fmla="*/ 0 h 1842"/>
              <a:gd name="T4" fmla="*/ 0 w 1842"/>
              <a:gd name="T5" fmla="*/ 1842 h 1842"/>
              <a:gd name="T6" fmla="*/ 1842 w 1842"/>
              <a:gd name="T7" fmla="*/ 0 h 1842"/>
            </a:gdLst>
            <a:ahLst/>
            <a:cxnLst>
              <a:cxn ang="0">
                <a:pos x="T0" y="T1"/>
              </a:cxn>
              <a:cxn ang="0">
                <a:pos x="T2" y="T3"/>
              </a:cxn>
              <a:cxn ang="0">
                <a:pos x="T4" y="T5"/>
              </a:cxn>
              <a:cxn ang="0">
                <a:pos x="T6" y="T7"/>
              </a:cxn>
            </a:cxnLst>
            <a:rect l="0" t="0" r="r" b="b"/>
            <a:pathLst>
              <a:path w="1842" h="1842">
                <a:moveTo>
                  <a:pt x="1842" y="0"/>
                </a:moveTo>
                <a:lnTo>
                  <a:pt x="0" y="0"/>
                </a:lnTo>
                <a:lnTo>
                  <a:pt x="0" y="1842"/>
                </a:lnTo>
                <a:lnTo>
                  <a:pt x="1842" y="0"/>
                </a:lnTo>
                <a:close/>
              </a:path>
            </a:pathLst>
          </a:custGeom>
          <a:solidFill>
            <a:schemeClr val="accent5">
              <a:alpha val="25000"/>
            </a:schemeClr>
          </a:solidFill>
          <a:ln>
            <a:noFill/>
          </a:ln>
        </p:spPr>
        <p:txBody>
          <a:bodyPr vert="horz" wrap="square" lIns="68580" tIns="34290" rIns="68580" bIns="34290" numCol="1" anchor="t" anchorCtr="0" compatLnSpc="1">
            <a:prstTxWarp prst="textNoShape">
              <a:avLst/>
            </a:prstTxWarp>
          </a:bodyPr>
          <a:lstStyle/>
          <a:p>
            <a:pPr defTabSz="685800">
              <a:defRPr/>
            </a:pPr>
            <a:endParaRPr lang="en-AU" sz="1350" kern="0" dirty="0">
              <a:solidFill>
                <a:srgbClr val="353D30"/>
              </a:solidFill>
              <a:latin typeface="Arial" panose="020B060402020202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id="{56F501E7-5B2C-4B2E-A580-009EBCD27B51}"/>
              </a:ext>
            </a:extLst>
          </p:cNvPr>
          <p:cNvPicPr>
            <a:picLocks noChangeAspect="1"/>
          </p:cNvPicPr>
          <p:nvPr/>
        </p:nvPicPr>
        <p:blipFill>
          <a:blip r:embed="rId3"/>
          <a:stretch>
            <a:fillRect/>
          </a:stretch>
        </p:blipFill>
        <p:spPr>
          <a:xfrm>
            <a:off x="1070798" y="772818"/>
            <a:ext cx="7002403" cy="4356659"/>
          </a:xfrm>
          <a:prstGeom prst="rect">
            <a:avLst/>
          </a:prstGeom>
        </p:spPr>
      </p:pic>
      <p:pic>
        <p:nvPicPr>
          <p:cNvPr id="3" name="Picture 2" descr="Diagram&#10;&#10;Description automatically generated">
            <a:extLst>
              <a:ext uri="{FF2B5EF4-FFF2-40B4-BE49-F238E27FC236}">
                <a16:creationId xmlns:a16="http://schemas.microsoft.com/office/drawing/2014/main" id="{04F1F9D6-1B08-4ED4-80AD-547C7509A2C1}"/>
              </a:ext>
            </a:extLst>
          </p:cNvPr>
          <p:cNvPicPr>
            <a:picLocks noChangeAspect="1"/>
          </p:cNvPicPr>
          <p:nvPr/>
        </p:nvPicPr>
        <p:blipFill rotWithShape="1">
          <a:blip r:embed="rId4">
            <a:extLst>
              <a:ext uri="{28A0092B-C50C-407E-A947-70E740481C1C}">
                <a14:useLocalDpi xmlns:a14="http://schemas.microsoft.com/office/drawing/2010/main" val="0"/>
              </a:ext>
            </a:extLst>
          </a:blip>
          <a:srcRect b="5939"/>
          <a:stretch/>
        </p:blipFill>
        <p:spPr>
          <a:xfrm>
            <a:off x="-12943" y="1016220"/>
            <a:ext cx="9169884" cy="3869853"/>
          </a:xfrm>
          <a:prstGeom prst="rect">
            <a:avLst/>
          </a:prstGeom>
        </p:spPr>
      </p:pic>
      <p:sp>
        <p:nvSpPr>
          <p:cNvPr id="6" name="TextBox 5">
            <a:extLst>
              <a:ext uri="{FF2B5EF4-FFF2-40B4-BE49-F238E27FC236}">
                <a16:creationId xmlns:a16="http://schemas.microsoft.com/office/drawing/2014/main" id="{700DCA40-B584-487D-8685-1B3D35B67993}"/>
              </a:ext>
            </a:extLst>
          </p:cNvPr>
          <p:cNvSpPr txBox="1"/>
          <p:nvPr/>
        </p:nvSpPr>
        <p:spPr>
          <a:xfrm>
            <a:off x="3923928" y="0"/>
            <a:ext cx="5076055" cy="523220"/>
          </a:xfrm>
          <a:prstGeom prst="rect">
            <a:avLst/>
          </a:prstGeom>
          <a:solidFill>
            <a:schemeClr val="bg1"/>
          </a:solidFill>
        </p:spPr>
        <p:txBody>
          <a:bodyPr wrap="square" rtlCol="0">
            <a:spAutoFit/>
          </a:bodyPr>
          <a:lstStyle>
            <a:defPPr>
              <a:defRPr lang="en-US"/>
            </a:defPPr>
            <a:lvl1pPr algn="r">
              <a:defRPr sz="2800">
                <a:solidFill>
                  <a:schemeClr val="accent6"/>
                </a:solidFill>
                <a:latin typeface="Darkwoman" pitchFamily="50" charset="0"/>
              </a:defRPr>
            </a:lvl1pPr>
          </a:lstStyle>
          <a:p>
            <a:r>
              <a:rPr lang="en-US" dirty="0"/>
              <a:t>Concept and Detailed Design</a:t>
            </a:r>
          </a:p>
        </p:txBody>
      </p:sp>
      <p:pic>
        <p:nvPicPr>
          <p:cNvPr id="4" name="Picture 3" descr="A picture containing sky, outdoor&#10;&#10;Description automatically generated">
            <a:extLst>
              <a:ext uri="{FF2B5EF4-FFF2-40B4-BE49-F238E27FC236}">
                <a16:creationId xmlns:a16="http://schemas.microsoft.com/office/drawing/2014/main" id="{0F4FE65B-29EF-2AF9-E31D-9E07884CEFD8}"/>
              </a:ext>
            </a:extLst>
          </p:cNvPr>
          <p:cNvPicPr>
            <a:picLocks noChangeAspect="1"/>
          </p:cNvPicPr>
          <p:nvPr/>
        </p:nvPicPr>
        <p:blipFill>
          <a:blip r:embed="rId5"/>
          <a:stretch>
            <a:fillRect/>
          </a:stretch>
        </p:blipFill>
        <p:spPr>
          <a:xfrm>
            <a:off x="1187624" y="627534"/>
            <a:ext cx="6552729" cy="4366059"/>
          </a:xfrm>
          <a:prstGeom prst="rect">
            <a:avLst/>
          </a:prstGeom>
        </p:spPr>
      </p:pic>
    </p:spTree>
    <p:extLst>
      <p:ext uri="{BB962C8B-B14F-4D97-AF65-F5344CB8AC3E}">
        <p14:creationId xmlns:p14="http://schemas.microsoft.com/office/powerpoint/2010/main" val="30702580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3"/>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3"/>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93CBF45F-A683-4D17-A5AF-51C5FCD2E150}"/>
              </a:ext>
            </a:extLst>
          </p:cNvPr>
          <p:cNvSpPr txBox="1"/>
          <p:nvPr/>
        </p:nvSpPr>
        <p:spPr>
          <a:xfrm>
            <a:off x="3923928" y="0"/>
            <a:ext cx="5076055" cy="523220"/>
          </a:xfrm>
          <a:prstGeom prst="rect">
            <a:avLst/>
          </a:prstGeom>
          <a:solidFill>
            <a:schemeClr val="bg1"/>
          </a:solidFill>
        </p:spPr>
        <p:txBody>
          <a:bodyPr wrap="square" rtlCol="0">
            <a:spAutoFit/>
          </a:bodyPr>
          <a:lstStyle>
            <a:defPPr>
              <a:defRPr lang="en-US"/>
            </a:defPPr>
            <a:lvl1pPr algn="r">
              <a:defRPr sz="2800">
                <a:solidFill>
                  <a:schemeClr val="accent6"/>
                </a:solidFill>
                <a:latin typeface="Darkwoman" pitchFamily="50" charset="0"/>
              </a:defRPr>
            </a:lvl1pPr>
          </a:lstStyle>
          <a:p>
            <a:r>
              <a:rPr lang="en-US" dirty="0"/>
              <a:t>Commissioning Results</a:t>
            </a:r>
          </a:p>
        </p:txBody>
      </p:sp>
      <p:sp>
        <p:nvSpPr>
          <p:cNvPr id="33" name="Freeform 18">
            <a:extLst>
              <a:ext uri="{FF2B5EF4-FFF2-40B4-BE49-F238E27FC236}">
                <a16:creationId xmlns:a16="http://schemas.microsoft.com/office/drawing/2014/main" id="{B6113FCF-D623-4274-A4E9-5D094D460409}"/>
              </a:ext>
            </a:extLst>
          </p:cNvPr>
          <p:cNvSpPr>
            <a:spLocks/>
          </p:cNvSpPr>
          <p:nvPr/>
        </p:nvSpPr>
        <p:spPr bwMode="auto">
          <a:xfrm>
            <a:off x="1" y="1"/>
            <a:ext cx="1545635" cy="1545635"/>
          </a:xfrm>
          <a:custGeom>
            <a:avLst/>
            <a:gdLst>
              <a:gd name="T0" fmla="*/ 1842 w 1842"/>
              <a:gd name="T1" fmla="*/ 0 h 1842"/>
              <a:gd name="T2" fmla="*/ 0 w 1842"/>
              <a:gd name="T3" fmla="*/ 0 h 1842"/>
              <a:gd name="T4" fmla="*/ 0 w 1842"/>
              <a:gd name="T5" fmla="*/ 1842 h 1842"/>
              <a:gd name="T6" fmla="*/ 1842 w 1842"/>
              <a:gd name="T7" fmla="*/ 0 h 1842"/>
            </a:gdLst>
            <a:ahLst/>
            <a:cxnLst>
              <a:cxn ang="0">
                <a:pos x="T0" y="T1"/>
              </a:cxn>
              <a:cxn ang="0">
                <a:pos x="T2" y="T3"/>
              </a:cxn>
              <a:cxn ang="0">
                <a:pos x="T4" y="T5"/>
              </a:cxn>
              <a:cxn ang="0">
                <a:pos x="T6" y="T7"/>
              </a:cxn>
            </a:cxnLst>
            <a:rect l="0" t="0" r="r" b="b"/>
            <a:pathLst>
              <a:path w="1842" h="1842">
                <a:moveTo>
                  <a:pt x="1842" y="0"/>
                </a:moveTo>
                <a:lnTo>
                  <a:pt x="0" y="0"/>
                </a:lnTo>
                <a:lnTo>
                  <a:pt x="0" y="1842"/>
                </a:lnTo>
                <a:lnTo>
                  <a:pt x="1842" y="0"/>
                </a:lnTo>
                <a:close/>
              </a:path>
            </a:pathLst>
          </a:custGeom>
          <a:solidFill>
            <a:schemeClr val="accent5">
              <a:alpha val="25000"/>
            </a:schemeClr>
          </a:solidFill>
          <a:ln>
            <a:noFill/>
          </a:ln>
        </p:spPr>
        <p:txBody>
          <a:bodyPr vert="horz" wrap="square" lIns="68580" tIns="34290" rIns="68580" bIns="34290" numCol="1" anchor="t" anchorCtr="0" compatLnSpc="1">
            <a:prstTxWarp prst="textNoShape">
              <a:avLst/>
            </a:prstTxWarp>
          </a:bodyPr>
          <a:lstStyle/>
          <a:p>
            <a:pPr defTabSz="685800">
              <a:defRPr/>
            </a:pPr>
            <a:endParaRPr lang="en-AU" sz="1350" kern="0" dirty="0">
              <a:solidFill>
                <a:srgbClr val="353D30"/>
              </a:solidFill>
              <a:latin typeface="Arial" panose="020B0604020202020204" pitchFamily="34" charset="0"/>
              <a:cs typeface="Arial" panose="020B0604020202020204" pitchFamily="34" charset="0"/>
            </a:endParaRPr>
          </a:p>
        </p:txBody>
      </p:sp>
      <p:cxnSp>
        <p:nvCxnSpPr>
          <p:cNvPr id="5" name="Straight Connector 4">
            <a:extLst>
              <a:ext uri="{FF2B5EF4-FFF2-40B4-BE49-F238E27FC236}">
                <a16:creationId xmlns:a16="http://schemas.microsoft.com/office/drawing/2014/main" id="{FF52C659-0BDB-0777-C590-768EEDA9E0A3}"/>
              </a:ext>
            </a:extLst>
          </p:cNvPr>
          <p:cNvCxnSpPr>
            <a:cxnSpLocks/>
          </p:cNvCxnSpPr>
          <p:nvPr/>
        </p:nvCxnSpPr>
        <p:spPr>
          <a:xfrm flipV="1">
            <a:off x="2843808" y="2571750"/>
            <a:ext cx="1224136" cy="390729"/>
          </a:xfrm>
          <a:prstGeom prst="line">
            <a:avLst/>
          </a:prstGeom>
          <a:ln w="12700">
            <a:solidFill>
              <a:srgbClr val="4472C4"/>
            </a:solidFill>
            <a:prstDash val="dash"/>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51298B4A-B1EF-3E0E-4D4C-8881B1D6A6CC}"/>
              </a:ext>
            </a:extLst>
          </p:cNvPr>
          <p:cNvCxnSpPr>
            <a:cxnSpLocks/>
          </p:cNvCxnSpPr>
          <p:nvPr/>
        </p:nvCxnSpPr>
        <p:spPr>
          <a:xfrm>
            <a:off x="1331640" y="2181021"/>
            <a:ext cx="2736304" cy="102693"/>
          </a:xfrm>
          <a:prstGeom prst="line">
            <a:avLst/>
          </a:prstGeom>
          <a:ln w="12700">
            <a:solidFill>
              <a:srgbClr val="4472C4"/>
            </a:solidFill>
            <a:prstDash val="dash"/>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BD9109C4-8FA1-2605-201A-41AAEE665293}"/>
              </a:ext>
            </a:extLst>
          </p:cNvPr>
          <p:cNvCxnSpPr>
            <a:cxnSpLocks/>
          </p:cNvCxnSpPr>
          <p:nvPr/>
        </p:nvCxnSpPr>
        <p:spPr>
          <a:xfrm flipV="1">
            <a:off x="1318627" y="2962479"/>
            <a:ext cx="1525181" cy="1"/>
          </a:xfrm>
          <a:prstGeom prst="line">
            <a:avLst/>
          </a:prstGeom>
          <a:ln w="12700">
            <a:solidFill>
              <a:srgbClr val="4472C4"/>
            </a:solidFill>
            <a:prstDash val="dash"/>
          </a:ln>
        </p:spPr>
        <p:style>
          <a:lnRef idx="1">
            <a:schemeClr val="accent1"/>
          </a:lnRef>
          <a:fillRef idx="0">
            <a:schemeClr val="accent1"/>
          </a:fillRef>
          <a:effectRef idx="0">
            <a:schemeClr val="accent1"/>
          </a:effectRef>
          <a:fontRef idx="minor">
            <a:schemeClr val="tx1"/>
          </a:fontRef>
        </p:style>
      </p:cxnSp>
      <p:pic>
        <p:nvPicPr>
          <p:cNvPr id="32" name="Picture 31">
            <a:extLst>
              <a:ext uri="{FF2B5EF4-FFF2-40B4-BE49-F238E27FC236}">
                <a16:creationId xmlns:a16="http://schemas.microsoft.com/office/drawing/2014/main" id="{B0863B14-6475-8289-BDA8-3713A691CC3B}"/>
              </a:ext>
            </a:extLst>
          </p:cNvPr>
          <p:cNvPicPr>
            <a:picLocks noChangeAspect="1"/>
          </p:cNvPicPr>
          <p:nvPr/>
        </p:nvPicPr>
        <p:blipFill>
          <a:blip r:embed="rId3"/>
          <a:stretch>
            <a:fillRect/>
          </a:stretch>
        </p:blipFill>
        <p:spPr>
          <a:xfrm>
            <a:off x="5418924" y="1244811"/>
            <a:ext cx="3632468" cy="1973010"/>
          </a:xfrm>
          <a:prstGeom prst="rect">
            <a:avLst/>
          </a:prstGeom>
        </p:spPr>
      </p:pic>
      <p:pic>
        <p:nvPicPr>
          <p:cNvPr id="34" name="Picture 33">
            <a:extLst>
              <a:ext uri="{FF2B5EF4-FFF2-40B4-BE49-F238E27FC236}">
                <a16:creationId xmlns:a16="http://schemas.microsoft.com/office/drawing/2014/main" id="{A3A1A0FD-E7CB-7D2D-0418-5A37A7C29ED1}"/>
              </a:ext>
            </a:extLst>
          </p:cNvPr>
          <p:cNvPicPr>
            <a:picLocks noChangeAspect="1"/>
          </p:cNvPicPr>
          <p:nvPr/>
        </p:nvPicPr>
        <p:blipFill>
          <a:blip r:embed="rId4"/>
          <a:stretch>
            <a:fillRect/>
          </a:stretch>
        </p:blipFill>
        <p:spPr>
          <a:xfrm>
            <a:off x="6908354" y="2952179"/>
            <a:ext cx="1927014" cy="2061207"/>
          </a:xfrm>
          <a:prstGeom prst="rect">
            <a:avLst/>
          </a:prstGeom>
        </p:spPr>
      </p:pic>
      <p:sp>
        <p:nvSpPr>
          <p:cNvPr id="35" name="Oval 34">
            <a:extLst>
              <a:ext uri="{FF2B5EF4-FFF2-40B4-BE49-F238E27FC236}">
                <a16:creationId xmlns:a16="http://schemas.microsoft.com/office/drawing/2014/main" id="{6F03BB47-468E-E000-B986-EFC402587103}"/>
              </a:ext>
            </a:extLst>
          </p:cNvPr>
          <p:cNvSpPr/>
          <p:nvPr/>
        </p:nvSpPr>
        <p:spPr>
          <a:xfrm>
            <a:off x="7164288" y="3557037"/>
            <a:ext cx="1368152" cy="1368152"/>
          </a:xfrm>
          <a:prstGeom prst="ellipse">
            <a:avLst/>
          </a:prstGeom>
          <a:noFill/>
          <a:ln w="190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Rectangle 1">
            <a:extLst>
              <a:ext uri="{FF2B5EF4-FFF2-40B4-BE49-F238E27FC236}">
                <a16:creationId xmlns:a16="http://schemas.microsoft.com/office/drawing/2014/main" id="{52C322A0-C441-E793-CED7-5AFD2E75B8DF}"/>
              </a:ext>
            </a:extLst>
          </p:cNvPr>
          <p:cNvSpPr/>
          <p:nvPr/>
        </p:nvSpPr>
        <p:spPr>
          <a:xfrm>
            <a:off x="-108520" y="3075806"/>
            <a:ext cx="1726164" cy="19444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8" name="Picture 17">
            <a:extLst>
              <a:ext uri="{FF2B5EF4-FFF2-40B4-BE49-F238E27FC236}">
                <a16:creationId xmlns:a16="http://schemas.microsoft.com/office/drawing/2014/main" id="{4039B3F7-EF73-355E-67F9-9F5FB69667FA}"/>
              </a:ext>
            </a:extLst>
          </p:cNvPr>
          <p:cNvPicPr>
            <a:picLocks noChangeAspect="1"/>
          </p:cNvPicPr>
          <p:nvPr/>
        </p:nvPicPr>
        <p:blipFill>
          <a:blip r:embed="rId5"/>
          <a:stretch>
            <a:fillRect/>
          </a:stretch>
        </p:blipFill>
        <p:spPr>
          <a:xfrm>
            <a:off x="237046" y="1545636"/>
            <a:ext cx="4911018" cy="2946611"/>
          </a:xfrm>
          <a:prstGeom prst="rect">
            <a:avLst/>
          </a:prstGeom>
        </p:spPr>
      </p:pic>
    </p:spTree>
    <p:extLst>
      <p:ext uri="{BB962C8B-B14F-4D97-AF65-F5344CB8AC3E}">
        <p14:creationId xmlns:p14="http://schemas.microsoft.com/office/powerpoint/2010/main" val="6474310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3BB5E65-5DC0-1518-A366-F4AB43FDDD6F}"/>
              </a:ext>
            </a:extLst>
          </p:cNvPr>
          <p:cNvSpPr/>
          <p:nvPr/>
        </p:nvSpPr>
        <p:spPr>
          <a:xfrm>
            <a:off x="-108520" y="3075806"/>
            <a:ext cx="1726164" cy="19444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3" name="Freeform 18">
            <a:extLst>
              <a:ext uri="{FF2B5EF4-FFF2-40B4-BE49-F238E27FC236}">
                <a16:creationId xmlns:a16="http://schemas.microsoft.com/office/drawing/2014/main" id="{B6113FCF-D623-4274-A4E9-5D094D460409}"/>
              </a:ext>
            </a:extLst>
          </p:cNvPr>
          <p:cNvSpPr>
            <a:spLocks/>
          </p:cNvSpPr>
          <p:nvPr/>
        </p:nvSpPr>
        <p:spPr bwMode="auto">
          <a:xfrm>
            <a:off x="1" y="1"/>
            <a:ext cx="1545635" cy="1545635"/>
          </a:xfrm>
          <a:custGeom>
            <a:avLst/>
            <a:gdLst>
              <a:gd name="T0" fmla="*/ 1842 w 1842"/>
              <a:gd name="T1" fmla="*/ 0 h 1842"/>
              <a:gd name="T2" fmla="*/ 0 w 1842"/>
              <a:gd name="T3" fmla="*/ 0 h 1842"/>
              <a:gd name="T4" fmla="*/ 0 w 1842"/>
              <a:gd name="T5" fmla="*/ 1842 h 1842"/>
              <a:gd name="T6" fmla="*/ 1842 w 1842"/>
              <a:gd name="T7" fmla="*/ 0 h 1842"/>
            </a:gdLst>
            <a:ahLst/>
            <a:cxnLst>
              <a:cxn ang="0">
                <a:pos x="T0" y="T1"/>
              </a:cxn>
              <a:cxn ang="0">
                <a:pos x="T2" y="T3"/>
              </a:cxn>
              <a:cxn ang="0">
                <a:pos x="T4" y="T5"/>
              </a:cxn>
              <a:cxn ang="0">
                <a:pos x="T6" y="T7"/>
              </a:cxn>
            </a:cxnLst>
            <a:rect l="0" t="0" r="r" b="b"/>
            <a:pathLst>
              <a:path w="1842" h="1842">
                <a:moveTo>
                  <a:pt x="1842" y="0"/>
                </a:moveTo>
                <a:lnTo>
                  <a:pt x="0" y="0"/>
                </a:lnTo>
                <a:lnTo>
                  <a:pt x="0" y="1842"/>
                </a:lnTo>
                <a:lnTo>
                  <a:pt x="1842" y="0"/>
                </a:lnTo>
                <a:close/>
              </a:path>
            </a:pathLst>
          </a:custGeom>
          <a:solidFill>
            <a:schemeClr val="accent5">
              <a:alpha val="25000"/>
            </a:schemeClr>
          </a:solidFill>
          <a:ln>
            <a:noFill/>
          </a:ln>
        </p:spPr>
        <p:txBody>
          <a:bodyPr vert="horz" wrap="square" lIns="68580" tIns="34290" rIns="68580" bIns="34290" numCol="1" anchor="t" anchorCtr="0" compatLnSpc="1">
            <a:prstTxWarp prst="textNoShape">
              <a:avLst/>
            </a:prstTxWarp>
          </a:bodyPr>
          <a:lstStyle/>
          <a:p>
            <a:pPr defTabSz="685800">
              <a:defRPr/>
            </a:pPr>
            <a:endParaRPr lang="en-AU" sz="1350" kern="0" dirty="0">
              <a:solidFill>
                <a:srgbClr val="353D30"/>
              </a:solidFill>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F4C687EC-2DAB-4600-9014-9598C70CC30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452320" y="4779823"/>
            <a:ext cx="1088107" cy="240471"/>
          </a:xfrm>
          <a:prstGeom prst="rect">
            <a:avLst/>
          </a:prstGeom>
        </p:spPr>
      </p:pic>
      <p:sp>
        <p:nvSpPr>
          <p:cNvPr id="12" name="Content Placeholder 7">
            <a:extLst>
              <a:ext uri="{FF2B5EF4-FFF2-40B4-BE49-F238E27FC236}">
                <a16:creationId xmlns:a16="http://schemas.microsoft.com/office/drawing/2014/main" id="{B1D8239D-5F37-4D93-8333-FD0AB187F0F3}"/>
              </a:ext>
            </a:extLst>
          </p:cNvPr>
          <p:cNvSpPr txBox="1">
            <a:spLocks/>
          </p:cNvSpPr>
          <p:nvPr/>
        </p:nvSpPr>
        <p:spPr>
          <a:xfrm>
            <a:off x="69926" y="1163316"/>
            <a:ext cx="2413842" cy="3592705"/>
          </a:xfrm>
          <a:prstGeom prst="rect">
            <a:avLst/>
          </a:prstGeom>
        </p:spPr>
        <p:txBody>
          <a:bodyPr vert="horz" lIns="68580" tIns="34290" rIns="68580" bIns="3429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14313" indent="-214313" algn="l">
              <a:lnSpc>
                <a:spcPct val="100000"/>
              </a:lnSpc>
              <a:buFont typeface="Arial" panose="020B0604020202020204" pitchFamily="34" charset="0"/>
              <a:buChar char="•"/>
            </a:pPr>
            <a:r>
              <a:rPr lang="en-AU" sz="1350" dirty="0">
                <a:solidFill>
                  <a:schemeClr val="accent6"/>
                </a:solidFill>
                <a:latin typeface="Arial" panose="020B0604020202020204" pitchFamily="34" charset="0"/>
                <a:cs typeface="Arial" panose="020B0604020202020204" pitchFamily="34" charset="0"/>
              </a:rPr>
              <a:t>Digester concentration up to approximately 2.4%DS in January 23.</a:t>
            </a:r>
          </a:p>
          <a:p>
            <a:pPr marL="214313" indent="-214313" algn="l">
              <a:lnSpc>
                <a:spcPct val="100000"/>
              </a:lnSpc>
              <a:buFont typeface="Arial" panose="020B0604020202020204" pitchFamily="34" charset="0"/>
              <a:buChar char="•"/>
            </a:pPr>
            <a:r>
              <a:rPr lang="en-AU" sz="1350" dirty="0">
                <a:solidFill>
                  <a:schemeClr val="accent6"/>
                </a:solidFill>
                <a:latin typeface="Arial" panose="020B0604020202020204" pitchFamily="34" charset="0"/>
                <a:cs typeface="Arial" panose="020B0604020202020204" pitchFamily="34" charset="0"/>
              </a:rPr>
              <a:t>Biogas production within approximately 2 weeks of seeding</a:t>
            </a:r>
          </a:p>
          <a:p>
            <a:pPr marL="214313" indent="-214313" algn="l">
              <a:lnSpc>
                <a:spcPct val="100000"/>
              </a:lnSpc>
              <a:buFont typeface="Arial" panose="020B0604020202020204" pitchFamily="34" charset="0"/>
              <a:buChar char="•"/>
            </a:pPr>
            <a:r>
              <a:rPr lang="en-AU" sz="1350" dirty="0">
                <a:solidFill>
                  <a:schemeClr val="accent6"/>
                </a:solidFill>
                <a:latin typeface="Arial" panose="020B0604020202020204" pitchFamily="34" charset="0"/>
                <a:cs typeface="Arial" panose="020B0604020202020204" pitchFamily="34" charset="0"/>
              </a:rPr>
              <a:t>Challenges in gas handling to overcome – interconnected gas storages.</a:t>
            </a:r>
          </a:p>
          <a:p>
            <a:pPr marL="214313" indent="-214313" algn="l">
              <a:lnSpc>
                <a:spcPct val="100000"/>
              </a:lnSpc>
              <a:buFont typeface="Arial" panose="020B0604020202020204" pitchFamily="34" charset="0"/>
              <a:buChar char="•"/>
            </a:pPr>
            <a:r>
              <a:rPr lang="en-AU" sz="1350" dirty="0">
                <a:solidFill>
                  <a:schemeClr val="accent6"/>
                </a:solidFill>
                <a:latin typeface="Arial" panose="020B0604020202020204" pitchFamily="34" charset="0"/>
                <a:cs typeface="Arial" panose="020B0604020202020204" pitchFamily="34" charset="0"/>
              </a:rPr>
              <a:t>Challenges in commissioning link to challenges in program due to the interconnectedness of the overall system. </a:t>
            </a:r>
          </a:p>
        </p:txBody>
      </p:sp>
      <p:pic>
        <p:nvPicPr>
          <p:cNvPr id="3" name="Picture 2">
            <a:extLst>
              <a:ext uri="{FF2B5EF4-FFF2-40B4-BE49-F238E27FC236}">
                <a16:creationId xmlns:a16="http://schemas.microsoft.com/office/drawing/2014/main" id="{62D3BE16-0B89-4632-DCD9-B34AB9EDAE1E}"/>
              </a:ext>
            </a:extLst>
          </p:cNvPr>
          <p:cNvPicPr>
            <a:picLocks noChangeAspect="1"/>
          </p:cNvPicPr>
          <p:nvPr/>
        </p:nvPicPr>
        <p:blipFill>
          <a:blip r:embed="rId4"/>
          <a:stretch>
            <a:fillRect/>
          </a:stretch>
        </p:blipFill>
        <p:spPr>
          <a:xfrm>
            <a:off x="2902460" y="192468"/>
            <a:ext cx="6350059" cy="4899562"/>
          </a:xfrm>
          <a:prstGeom prst="rect">
            <a:avLst/>
          </a:prstGeom>
        </p:spPr>
      </p:pic>
      <p:sp>
        <p:nvSpPr>
          <p:cNvPr id="7" name="TextBox 6">
            <a:extLst>
              <a:ext uri="{FF2B5EF4-FFF2-40B4-BE49-F238E27FC236}">
                <a16:creationId xmlns:a16="http://schemas.microsoft.com/office/drawing/2014/main" id="{0188735A-C46E-4BCC-BEEA-31137B9BE0D4}"/>
              </a:ext>
            </a:extLst>
          </p:cNvPr>
          <p:cNvSpPr txBox="1"/>
          <p:nvPr/>
        </p:nvSpPr>
        <p:spPr>
          <a:xfrm>
            <a:off x="0" y="-36943"/>
            <a:ext cx="3923928" cy="1107996"/>
          </a:xfrm>
          <a:prstGeom prst="rect">
            <a:avLst/>
          </a:prstGeom>
          <a:noFill/>
        </p:spPr>
        <p:txBody>
          <a:bodyPr wrap="square" rtlCol="0">
            <a:spAutoFit/>
          </a:bodyPr>
          <a:lstStyle/>
          <a:p>
            <a:r>
              <a:rPr lang="en-US" sz="3300" dirty="0">
                <a:solidFill>
                  <a:schemeClr val="accent6"/>
                </a:solidFill>
                <a:latin typeface="Darkwoman" pitchFamily="50" charset="0"/>
              </a:rPr>
              <a:t>Commissioning Results</a:t>
            </a:r>
            <a:endParaRPr lang="en-US" sz="3300" i="1" dirty="0">
              <a:solidFill>
                <a:schemeClr val="accent6"/>
              </a:solidFill>
              <a:latin typeface="Darkwoman" pitchFamily="50" charset="0"/>
            </a:endParaRPr>
          </a:p>
        </p:txBody>
      </p:sp>
    </p:spTree>
    <p:extLst>
      <p:ext uri="{BB962C8B-B14F-4D97-AF65-F5344CB8AC3E}">
        <p14:creationId xmlns:p14="http://schemas.microsoft.com/office/powerpoint/2010/main" val="2151453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98580CD-BE66-1D41-9BAC-77120A4FB100}"/>
              </a:ext>
            </a:extLst>
          </p:cNvPr>
          <p:cNvSpPr>
            <a:spLocks noGrp="1"/>
          </p:cNvSpPr>
          <p:nvPr>
            <p:ph type="sldNum" sz="quarter" idx="12"/>
          </p:nvPr>
        </p:nvSpPr>
        <p:spPr/>
        <p:txBody>
          <a:bodyPr/>
          <a:lstStyle/>
          <a:p>
            <a:fld id="{E917DE0E-AFB1-41FD-BC35-27DB61CA125F}" type="slidenum">
              <a:rPr lang="en-AU" smtClean="0"/>
              <a:pPr/>
              <a:t>23</a:t>
            </a:fld>
            <a:endParaRPr lang="en-AU" dirty="0"/>
          </a:p>
        </p:txBody>
      </p:sp>
      <p:sp>
        <p:nvSpPr>
          <p:cNvPr id="8" name="TextBox 7">
            <a:extLst>
              <a:ext uri="{FF2B5EF4-FFF2-40B4-BE49-F238E27FC236}">
                <a16:creationId xmlns:a16="http://schemas.microsoft.com/office/drawing/2014/main" id="{A35072B7-F9C5-44B9-86B1-9D818ED2B1C6}"/>
              </a:ext>
            </a:extLst>
          </p:cNvPr>
          <p:cNvSpPr txBox="1"/>
          <p:nvPr/>
        </p:nvSpPr>
        <p:spPr>
          <a:xfrm>
            <a:off x="1043608" y="1851670"/>
            <a:ext cx="7920880" cy="1015663"/>
          </a:xfrm>
          <a:prstGeom prst="rect">
            <a:avLst/>
          </a:prstGeom>
          <a:noFill/>
        </p:spPr>
        <p:txBody>
          <a:bodyPr wrap="square" rtlCol="0">
            <a:spAutoFit/>
          </a:bodyPr>
          <a:lstStyle/>
          <a:p>
            <a:r>
              <a:rPr lang="en-PH" sz="6000" dirty="0">
                <a:solidFill>
                  <a:schemeClr val="bg1"/>
                </a:solidFill>
                <a:latin typeface="Darkwoman" pitchFamily="50" charset="0"/>
              </a:rPr>
              <a:t>Part 4: Lessons Learned</a:t>
            </a:r>
          </a:p>
        </p:txBody>
      </p:sp>
      <p:pic>
        <p:nvPicPr>
          <p:cNvPr id="2" name="Picture 1">
            <a:extLst>
              <a:ext uri="{FF2B5EF4-FFF2-40B4-BE49-F238E27FC236}">
                <a16:creationId xmlns:a16="http://schemas.microsoft.com/office/drawing/2014/main" id="{3E385841-661A-DAF8-228D-08383653F65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452320" y="4779823"/>
            <a:ext cx="1088107" cy="240471"/>
          </a:xfrm>
          <a:prstGeom prst="rect">
            <a:avLst/>
          </a:prstGeom>
        </p:spPr>
      </p:pic>
    </p:spTree>
    <p:extLst>
      <p:ext uri="{BB962C8B-B14F-4D97-AF65-F5344CB8AC3E}">
        <p14:creationId xmlns:p14="http://schemas.microsoft.com/office/powerpoint/2010/main" val="10344587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Freeform 18">
            <a:extLst>
              <a:ext uri="{FF2B5EF4-FFF2-40B4-BE49-F238E27FC236}">
                <a16:creationId xmlns:a16="http://schemas.microsoft.com/office/drawing/2014/main" id="{B6113FCF-D623-4274-A4E9-5D094D460409}"/>
              </a:ext>
            </a:extLst>
          </p:cNvPr>
          <p:cNvSpPr>
            <a:spLocks/>
          </p:cNvSpPr>
          <p:nvPr/>
        </p:nvSpPr>
        <p:spPr bwMode="auto">
          <a:xfrm>
            <a:off x="1" y="1"/>
            <a:ext cx="1545635" cy="1545635"/>
          </a:xfrm>
          <a:custGeom>
            <a:avLst/>
            <a:gdLst>
              <a:gd name="T0" fmla="*/ 1842 w 1842"/>
              <a:gd name="T1" fmla="*/ 0 h 1842"/>
              <a:gd name="T2" fmla="*/ 0 w 1842"/>
              <a:gd name="T3" fmla="*/ 0 h 1842"/>
              <a:gd name="T4" fmla="*/ 0 w 1842"/>
              <a:gd name="T5" fmla="*/ 1842 h 1842"/>
              <a:gd name="T6" fmla="*/ 1842 w 1842"/>
              <a:gd name="T7" fmla="*/ 0 h 1842"/>
            </a:gdLst>
            <a:ahLst/>
            <a:cxnLst>
              <a:cxn ang="0">
                <a:pos x="T0" y="T1"/>
              </a:cxn>
              <a:cxn ang="0">
                <a:pos x="T2" y="T3"/>
              </a:cxn>
              <a:cxn ang="0">
                <a:pos x="T4" y="T5"/>
              </a:cxn>
              <a:cxn ang="0">
                <a:pos x="T6" y="T7"/>
              </a:cxn>
            </a:cxnLst>
            <a:rect l="0" t="0" r="r" b="b"/>
            <a:pathLst>
              <a:path w="1842" h="1842">
                <a:moveTo>
                  <a:pt x="1842" y="0"/>
                </a:moveTo>
                <a:lnTo>
                  <a:pt x="0" y="0"/>
                </a:lnTo>
                <a:lnTo>
                  <a:pt x="0" y="1842"/>
                </a:lnTo>
                <a:lnTo>
                  <a:pt x="1842" y="0"/>
                </a:lnTo>
                <a:close/>
              </a:path>
            </a:pathLst>
          </a:custGeom>
          <a:solidFill>
            <a:schemeClr val="accent5">
              <a:alpha val="25000"/>
            </a:schemeClr>
          </a:solidFill>
          <a:ln>
            <a:noFill/>
          </a:ln>
        </p:spPr>
        <p:txBody>
          <a:bodyPr vert="horz" wrap="square" lIns="68580" tIns="34290" rIns="68580" bIns="34290" numCol="1" anchor="t" anchorCtr="0" compatLnSpc="1">
            <a:prstTxWarp prst="textNoShape">
              <a:avLst/>
            </a:prstTxWarp>
          </a:bodyPr>
          <a:lstStyle/>
          <a:p>
            <a:pPr defTabSz="685800">
              <a:defRPr/>
            </a:pPr>
            <a:endParaRPr lang="en-AU" sz="1350" kern="0" dirty="0">
              <a:solidFill>
                <a:srgbClr val="353D30"/>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0188735A-C46E-4BCC-BEEA-31137B9BE0D4}"/>
              </a:ext>
            </a:extLst>
          </p:cNvPr>
          <p:cNvSpPr txBox="1"/>
          <p:nvPr/>
        </p:nvSpPr>
        <p:spPr>
          <a:xfrm>
            <a:off x="3356529" y="99874"/>
            <a:ext cx="4885548" cy="600164"/>
          </a:xfrm>
          <a:prstGeom prst="rect">
            <a:avLst/>
          </a:prstGeom>
          <a:noFill/>
        </p:spPr>
        <p:txBody>
          <a:bodyPr wrap="square" rtlCol="0">
            <a:spAutoFit/>
          </a:bodyPr>
          <a:lstStyle/>
          <a:p>
            <a:pPr algn="r"/>
            <a:r>
              <a:rPr lang="en-US" sz="3300" dirty="0">
                <a:solidFill>
                  <a:schemeClr val="accent6"/>
                </a:solidFill>
                <a:latin typeface="Darkwoman" pitchFamily="50" charset="0"/>
              </a:rPr>
              <a:t>The devil is in the detail</a:t>
            </a:r>
          </a:p>
        </p:txBody>
      </p:sp>
      <p:sp>
        <p:nvSpPr>
          <p:cNvPr id="13" name="Content Placeholder 7">
            <a:extLst>
              <a:ext uri="{FF2B5EF4-FFF2-40B4-BE49-F238E27FC236}">
                <a16:creationId xmlns:a16="http://schemas.microsoft.com/office/drawing/2014/main" id="{3EC354C6-91FD-4E9B-A2AA-A5CB6B9F6F1E}"/>
              </a:ext>
            </a:extLst>
          </p:cNvPr>
          <p:cNvSpPr txBox="1">
            <a:spLocks/>
          </p:cNvSpPr>
          <p:nvPr/>
        </p:nvSpPr>
        <p:spPr>
          <a:xfrm>
            <a:off x="6012159" y="1708309"/>
            <a:ext cx="2978511" cy="2447617"/>
          </a:xfrm>
          <a:prstGeom prst="rect">
            <a:avLst/>
          </a:prstGeom>
        </p:spPr>
        <p:txBody>
          <a:bodyPr vert="horz" lIns="68580" tIns="34290" rIns="68580" bIns="3429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r>
              <a:rPr lang="en-AU" sz="1500" b="1" dirty="0">
                <a:solidFill>
                  <a:schemeClr val="accent6"/>
                </a:solidFill>
                <a:latin typeface="Arial" panose="020B0604020202020204" pitchFamily="34" charset="0"/>
                <a:cs typeface="Arial" panose="020B0604020202020204" pitchFamily="34" charset="0"/>
              </a:rPr>
              <a:t>Redundancy</a:t>
            </a:r>
          </a:p>
          <a:p>
            <a:pPr marL="214313" indent="-214313" algn="l">
              <a:lnSpc>
                <a:spcPct val="100000"/>
              </a:lnSpc>
              <a:buFont typeface="Arial" panose="020B0604020202020204" pitchFamily="34" charset="0"/>
              <a:buChar char="•"/>
            </a:pPr>
            <a:r>
              <a:rPr lang="en-AU" sz="1500" dirty="0">
                <a:solidFill>
                  <a:schemeClr val="accent6"/>
                </a:solidFill>
                <a:latin typeface="Arial" panose="020B0604020202020204" pitchFamily="34" charset="0"/>
                <a:cs typeface="Arial" panose="020B0604020202020204" pitchFamily="34" charset="0"/>
              </a:rPr>
              <a:t>This biosolids factory can’t slow production – feed is treated or stored</a:t>
            </a:r>
          </a:p>
          <a:p>
            <a:pPr marL="214313" indent="-214313" algn="l">
              <a:lnSpc>
                <a:spcPct val="100000"/>
              </a:lnSpc>
              <a:buFont typeface="Arial" panose="020B0604020202020204" pitchFamily="34" charset="0"/>
              <a:buChar char="•"/>
            </a:pPr>
            <a:r>
              <a:rPr lang="en-AU" sz="1500" dirty="0">
                <a:solidFill>
                  <a:schemeClr val="accent6"/>
                </a:solidFill>
                <a:latin typeface="Arial" panose="020B0604020202020204" pitchFamily="34" charset="0"/>
                <a:cs typeface="Arial" panose="020B0604020202020204" pitchFamily="34" charset="0"/>
              </a:rPr>
              <a:t>Learnings from Urban Utilities, Thames Water essential.</a:t>
            </a:r>
          </a:p>
          <a:p>
            <a:pPr marL="214313" indent="-214313" algn="l">
              <a:lnSpc>
                <a:spcPct val="100000"/>
              </a:lnSpc>
              <a:buFont typeface="Arial" panose="020B0604020202020204" pitchFamily="34" charset="0"/>
              <a:buChar char="•"/>
            </a:pPr>
            <a:r>
              <a:rPr lang="en-AU" sz="1500" dirty="0">
                <a:solidFill>
                  <a:schemeClr val="accent6"/>
                </a:solidFill>
                <a:latin typeface="Arial" panose="020B0604020202020204" pitchFamily="34" charset="0"/>
                <a:cs typeface="Arial" panose="020B0604020202020204" pitchFamily="34" charset="0"/>
              </a:rPr>
              <a:t>This is informing current planning in understanding allowances for redundancy.</a:t>
            </a:r>
          </a:p>
        </p:txBody>
      </p:sp>
      <p:pic>
        <p:nvPicPr>
          <p:cNvPr id="4" name="Picture 3">
            <a:extLst>
              <a:ext uri="{FF2B5EF4-FFF2-40B4-BE49-F238E27FC236}">
                <a16:creationId xmlns:a16="http://schemas.microsoft.com/office/drawing/2014/main" id="{62803E7F-0327-4955-94AC-938C685CA01D}"/>
              </a:ext>
            </a:extLst>
          </p:cNvPr>
          <p:cNvPicPr>
            <a:picLocks noChangeAspect="1"/>
          </p:cNvPicPr>
          <p:nvPr/>
        </p:nvPicPr>
        <p:blipFill rotWithShape="1">
          <a:blip r:embed="rId3"/>
          <a:srcRect l="3359" t="8817" r="3007" b="7446"/>
          <a:stretch/>
        </p:blipFill>
        <p:spPr>
          <a:xfrm>
            <a:off x="395536" y="439075"/>
            <a:ext cx="2764271" cy="1775566"/>
          </a:xfrm>
          <a:prstGeom prst="rect">
            <a:avLst/>
          </a:prstGeom>
        </p:spPr>
      </p:pic>
      <p:pic>
        <p:nvPicPr>
          <p:cNvPr id="12" name="Picture 11">
            <a:extLst>
              <a:ext uri="{FF2B5EF4-FFF2-40B4-BE49-F238E27FC236}">
                <a16:creationId xmlns:a16="http://schemas.microsoft.com/office/drawing/2014/main" id="{2A17CD56-E16E-40EC-A0D8-822D73DBF69D}"/>
              </a:ext>
            </a:extLst>
          </p:cNvPr>
          <p:cNvPicPr>
            <a:picLocks noChangeAspect="1"/>
          </p:cNvPicPr>
          <p:nvPr/>
        </p:nvPicPr>
        <p:blipFill>
          <a:blip r:embed="rId4"/>
          <a:stretch>
            <a:fillRect/>
          </a:stretch>
        </p:blipFill>
        <p:spPr>
          <a:xfrm>
            <a:off x="121541" y="2514144"/>
            <a:ext cx="5731495" cy="2050669"/>
          </a:xfrm>
          <a:prstGeom prst="rect">
            <a:avLst/>
          </a:prstGeom>
        </p:spPr>
      </p:pic>
      <p:pic>
        <p:nvPicPr>
          <p:cNvPr id="15" name="Picture 14">
            <a:extLst>
              <a:ext uri="{FF2B5EF4-FFF2-40B4-BE49-F238E27FC236}">
                <a16:creationId xmlns:a16="http://schemas.microsoft.com/office/drawing/2014/main" id="{74834556-5D42-4229-91FB-97E2335229C3}"/>
              </a:ext>
            </a:extLst>
          </p:cNvPr>
          <p:cNvPicPr>
            <a:picLocks noChangeAspect="1"/>
          </p:cNvPicPr>
          <p:nvPr/>
        </p:nvPicPr>
        <p:blipFill>
          <a:blip r:embed="rId5"/>
          <a:stretch>
            <a:fillRect/>
          </a:stretch>
        </p:blipFill>
        <p:spPr>
          <a:xfrm>
            <a:off x="130261" y="2517264"/>
            <a:ext cx="5722775" cy="2047549"/>
          </a:xfrm>
          <a:prstGeom prst="rect">
            <a:avLst/>
          </a:prstGeom>
        </p:spPr>
      </p:pic>
      <p:pic>
        <p:nvPicPr>
          <p:cNvPr id="9" name="Picture 8">
            <a:extLst>
              <a:ext uri="{FF2B5EF4-FFF2-40B4-BE49-F238E27FC236}">
                <a16:creationId xmlns:a16="http://schemas.microsoft.com/office/drawing/2014/main" id="{00052F98-269C-4510-973A-F2F581E98B1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452320" y="4779823"/>
            <a:ext cx="1088107" cy="240471"/>
          </a:xfrm>
          <a:prstGeom prst="rect">
            <a:avLst/>
          </a:prstGeom>
        </p:spPr>
      </p:pic>
      <p:pic>
        <p:nvPicPr>
          <p:cNvPr id="3" name="Picture 2">
            <a:extLst>
              <a:ext uri="{FF2B5EF4-FFF2-40B4-BE49-F238E27FC236}">
                <a16:creationId xmlns:a16="http://schemas.microsoft.com/office/drawing/2014/main" id="{0E66D55D-7B74-4625-A555-C5A1D3DB5207}"/>
              </a:ext>
            </a:extLst>
          </p:cNvPr>
          <p:cNvPicPr>
            <a:picLocks noChangeAspect="1"/>
          </p:cNvPicPr>
          <p:nvPr/>
        </p:nvPicPr>
        <p:blipFill rotWithShape="1">
          <a:blip r:embed="rId7"/>
          <a:srcRect l="107" t="9947" b="6356"/>
          <a:stretch/>
        </p:blipFill>
        <p:spPr>
          <a:xfrm>
            <a:off x="3027298" y="700039"/>
            <a:ext cx="2772006" cy="1871712"/>
          </a:xfrm>
          <a:prstGeom prst="rect">
            <a:avLst/>
          </a:prstGeom>
        </p:spPr>
      </p:pic>
    </p:spTree>
    <p:extLst>
      <p:ext uri="{BB962C8B-B14F-4D97-AF65-F5344CB8AC3E}">
        <p14:creationId xmlns:p14="http://schemas.microsoft.com/office/powerpoint/2010/main" val="20446947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xit" presetSubtype="0" fill="hold" nodeType="withEffect">
                                  <p:stCondLst>
                                    <p:cond delay="0"/>
                                  </p:stCondLst>
                                  <p:childTnLst>
                                    <p:set>
                                      <p:cBhvr>
                                        <p:cTn id="12" dur="1" fill="hold">
                                          <p:stCondLst>
                                            <p:cond delay="0"/>
                                          </p:stCondLst>
                                        </p:cTn>
                                        <p:tgtEl>
                                          <p:spTgt spid="1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Freeform 18">
            <a:extLst>
              <a:ext uri="{FF2B5EF4-FFF2-40B4-BE49-F238E27FC236}">
                <a16:creationId xmlns:a16="http://schemas.microsoft.com/office/drawing/2014/main" id="{B6113FCF-D623-4274-A4E9-5D094D460409}"/>
              </a:ext>
            </a:extLst>
          </p:cNvPr>
          <p:cNvSpPr>
            <a:spLocks/>
          </p:cNvSpPr>
          <p:nvPr/>
        </p:nvSpPr>
        <p:spPr bwMode="auto">
          <a:xfrm>
            <a:off x="1" y="1"/>
            <a:ext cx="1545635" cy="1545635"/>
          </a:xfrm>
          <a:custGeom>
            <a:avLst/>
            <a:gdLst>
              <a:gd name="T0" fmla="*/ 1842 w 1842"/>
              <a:gd name="T1" fmla="*/ 0 h 1842"/>
              <a:gd name="T2" fmla="*/ 0 w 1842"/>
              <a:gd name="T3" fmla="*/ 0 h 1842"/>
              <a:gd name="T4" fmla="*/ 0 w 1842"/>
              <a:gd name="T5" fmla="*/ 1842 h 1842"/>
              <a:gd name="T6" fmla="*/ 1842 w 1842"/>
              <a:gd name="T7" fmla="*/ 0 h 1842"/>
            </a:gdLst>
            <a:ahLst/>
            <a:cxnLst>
              <a:cxn ang="0">
                <a:pos x="T0" y="T1"/>
              </a:cxn>
              <a:cxn ang="0">
                <a:pos x="T2" y="T3"/>
              </a:cxn>
              <a:cxn ang="0">
                <a:pos x="T4" y="T5"/>
              </a:cxn>
              <a:cxn ang="0">
                <a:pos x="T6" y="T7"/>
              </a:cxn>
            </a:cxnLst>
            <a:rect l="0" t="0" r="r" b="b"/>
            <a:pathLst>
              <a:path w="1842" h="1842">
                <a:moveTo>
                  <a:pt x="1842" y="0"/>
                </a:moveTo>
                <a:lnTo>
                  <a:pt x="0" y="0"/>
                </a:lnTo>
                <a:lnTo>
                  <a:pt x="0" y="1842"/>
                </a:lnTo>
                <a:lnTo>
                  <a:pt x="1842" y="0"/>
                </a:lnTo>
                <a:close/>
              </a:path>
            </a:pathLst>
          </a:custGeom>
          <a:solidFill>
            <a:schemeClr val="accent5">
              <a:alpha val="25000"/>
            </a:schemeClr>
          </a:solidFill>
          <a:ln>
            <a:noFill/>
          </a:ln>
        </p:spPr>
        <p:txBody>
          <a:bodyPr vert="horz" wrap="square" lIns="68580" tIns="34290" rIns="68580" bIns="34290" numCol="1" anchor="t" anchorCtr="0" compatLnSpc="1">
            <a:prstTxWarp prst="textNoShape">
              <a:avLst/>
            </a:prstTxWarp>
          </a:bodyPr>
          <a:lstStyle/>
          <a:p>
            <a:pPr defTabSz="685800">
              <a:defRPr/>
            </a:pPr>
            <a:endParaRPr lang="en-AU" sz="1350" kern="0" dirty="0">
              <a:solidFill>
                <a:srgbClr val="353D30"/>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0188735A-C46E-4BCC-BEEA-31137B9BE0D4}"/>
              </a:ext>
            </a:extLst>
          </p:cNvPr>
          <p:cNvSpPr txBox="1"/>
          <p:nvPr/>
        </p:nvSpPr>
        <p:spPr>
          <a:xfrm>
            <a:off x="179512" y="234926"/>
            <a:ext cx="6699464" cy="600164"/>
          </a:xfrm>
          <a:prstGeom prst="rect">
            <a:avLst/>
          </a:prstGeom>
          <a:noFill/>
        </p:spPr>
        <p:txBody>
          <a:bodyPr wrap="square" rtlCol="0">
            <a:spAutoFit/>
          </a:bodyPr>
          <a:lstStyle/>
          <a:p>
            <a:pPr algn="r"/>
            <a:r>
              <a:rPr lang="en-US" sz="3300" dirty="0">
                <a:solidFill>
                  <a:schemeClr val="accent6"/>
                </a:solidFill>
                <a:latin typeface="Darkwoman" pitchFamily="50" charset="0"/>
              </a:rPr>
              <a:t>Key Successes</a:t>
            </a:r>
            <a:endParaRPr lang="en-US" sz="3300" i="1" dirty="0">
              <a:solidFill>
                <a:schemeClr val="accent6"/>
              </a:solidFill>
              <a:latin typeface="Darkwoman" pitchFamily="50" charset="0"/>
            </a:endParaRPr>
          </a:p>
        </p:txBody>
      </p:sp>
      <p:sp>
        <p:nvSpPr>
          <p:cNvPr id="12" name="Content Placeholder 7">
            <a:extLst>
              <a:ext uri="{FF2B5EF4-FFF2-40B4-BE49-F238E27FC236}">
                <a16:creationId xmlns:a16="http://schemas.microsoft.com/office/drawing/2014/main" id="{B1D8239D-5F37-4D93-8333-FD0AB187F0F3}"/>
              </a:ext>
            </a:extLst>
          </p:cNvPr>
          <p:cNvSpPr txBox="1">
            <a:spLocks/>
          </p:cNvSpPr>
          <p:nvPr/>
        </p:nvSpPr>
        <p:spPr>
          <a:xfrm>
            <a:off x="4211960" y="1059405"/>
            <a:ext cx="4817309" cy="3592705"/>
          </a:xfrm>
          <a:prstGeom prst="rect">
            <a:avLst/>
          </a:prstGeom>
        </p:spPr>
        <p:txBody>
          <a:bodyPr vert="horz" lIns="68580" tIns="34290" rIns="68580" bIns="3429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14313" indent="-214313" algn="l">
              <a:lnSpc>
                <a:spcPct val="100000"/>
              </a:lnSpc>
              <a:buFont typeface="Arial" panose="020B0604020202020204" pitchFamily="34" charset="0"/>
              <a:buChar char="•"/>
            </a:pPr>
            <a:r>
              <a:rPr lang="en-AU" sz="1350" dirty="0">
                <a:solidFill>
                  <a:schemeClr val="accent6"/>
                </a:solidFill>
                <a:latin typeface="Arial" panose="020B0604020202020204" pitchFamily="34" charset="0"/>
                <a:cs typeface="Arial" panose="020B0604020202020204" pitchFamily="34" charset="0"/>
              </a:rPr>
              <a:t>Re-use of infrastructure, integrated with THP and heat recovery technology. </a:t>
            </a:r>
          </a:p>
          <a:p>
            <a:pPr marL="214313" indent="-214313" algn="l">
              <a:lnSpc>
                <a:spcPct val="100000"/>
              </a:lnSpc>
              <a:buFont typeface="Arial" panose="020B0604020202020204" pitchFamily="34" charset="0"/>
              <a:buChar char="•"/>
            </a:pPr>
            <a:r>
              <a:rPr lang="en-AU" sz="1350" dirty="0">
                <a:solidFill>
                  <a:schemeClr val="accent6"/>
                </a:solidFill>
                <a:latin typeface="Arial" panose="020B0604020202020204" pitchFamily="34" charset="0"/>
                <a:cs typeface="Arial" panose="020B0604020202020204" pitchFamily="34" charset="0"/>
              </a:rPr>
              <a:t>Reduced transport of biosolids by 200 tonnes per week. </a:t>
            </a:r>
          </a:p>
          <a:p>
            <a:pPr marL="214313" indent="-214313" algn="l">
              <a:lnSpc>
                <a:spcPct val="100000"/>
              </a:lnSpc>
              <a:buFont typeface="Arial" panose="020B0604020202020204" pitchFamily="34" charset="0"/>
              <a:buChar char="•"/>
            </a:pPr>
            <a:r>
              <a:rPr lang="en-AU" sz="1350" dirty="0">
                <a:solidFill>
                  <a:schemeClr val="accent6"/>
                </a:solidFill>
                <a:latin typeface="Arial" panose="020B0604020202020204" pitchFamily="34" charset="0"/>
                <a:cs typeface="Arial" panose="020B0604020202020204" pitchFamily="34" charset="0"/>
              </a:rPr>
              <a:t>Consistent project team has been maintained through strategic planning to detailed design and delivery.</a:t>
            </a:r>
          </a:p>
          <a:p>
            <a:pPr marL="214313" indent="-214313" algn="l">
              <a:lnSpc>
                <a:spcPct val="100000"/>
              </a:lnSpc>
              <a:buFont typeface="Arial" panose="020B0604020202020204" pitchFamily="34" charset="0"/>
              <a:buChar char="•"/>
            </a:pPr>
            <a:r>
              <a:rPr lang="en-AU" sz="1350" dirty="0">
                <a:solidFill>
                  <a:schemeClr val="accent6"/>
                </a:solidFill>
                <a:latin typeface="Arial" panose="020B0604020202020204" pitchFamily="34" charset="0"/>
                <a:cs typeface="Arial" panose="020B0604020202020204" pitchFamily="34" charset="0"/>
              </a:rPr>
              <a:t>Utilising anaerobic digestion and cogeneration technology - 1.6MW of installed power. </a:t>
            </a:r>
          </a:p>
          <a:p>
            <a:pPr marL="214313" indent="-214313" algn="l">
              <a:lnSpc>
                <a:spcPct val="100000"/>
              </a:lnSpc>
              <a:buFont typeface="Arial" panose="020B0604020202020204" pitchFamily="34" charset="0"/>
              <a:buChar char="•"/>
            </a:pPr>
            <a:r>
              <a:rPr lang="en-AU" sz="1350" dirty="0">
                <a:solidFill>
                  <a:schemeClr val="accent6"/>
                </a:solidFill>
                <a:latin typeface="Arial" panose="020B0604020202020204" pitchFamily="34" charset="0"/>
                <a:cs typeface="Arial" panose="020B0604020202020204" pitchFamily="34" charset="0"/>
              </a:rPr>
              <a:t>The design ISCA sustainability design rating of ‘Excellent’ as prepared by the LSCTP delivery partner of WSP and UGL. </a:t>
            </a:r>
          </a:p>
        </p:txBody>
      </p:sp>
      <p:sp>
        <p:nvSpPr>
          <p:cNvPr id="2" name="TextBox 1">
            <a:extLst>
              <a:ext uri="{FF2B5EF4-FFF2-40B4-BE49-F238E27FC236}">
                <a16:creationId xmlns:a16="http://schemas.microsoft.com/office/drawing/2014/main" id="{8E63E948-C9CA-40F7-8046-BE9C70B75C68}"/>
              </a:ext>
            </a:extLst>
          </p:cNvPr>
          <p:cNvSpPr txBox="1"/>
          <p:nvPr/>
        </p:nvSpPr>
        <p:spPr>
          <a:xfrm>
            <a:off x="5000434" y="3576264"/>
            <a:ext cx="3240360" cy="507831"/>
          </a:xfrm>
          <a:prstGeom prst="rect">
            <a:avLst/>
          </a:prstGeom>
          <a:noFill/>
        </p:spPr>
        <p:txBody>
          <a:bodyPr wrap="square" rtlCol="0">
            <a:spAutoFit/>
          </a:bodyPr>
          <a:lstStyle/>
          <a:p>
            <a:pPr algn="ctr"/>
            <a:r>
              <a:rPr lang="en-AU" sz="1350" b="1" i="1" dirty="0">
                <a:solidFill>
                  <a:schemeClr val="accent6"/>
                </a:solidFill>
                <a:latin typeface="Arial" panose="020B0604020202020204" pitchFamily="34" charset="0"/>
                <a:cs typeface="Arial" panose="020B0604020202020204" pitchFamily="34" charset="0"/>
              </a:rPr>
              <a:t>Forecast Power Demand Reduction from 25 GWH/yr to 3 GWH/yr.</a:t>
            </a:r>
          </a:p>
        </p:txBody>
      </p:sp>
      <p:pic>
        <p:nvPicPr>
          <p:cNvPr id="13" name="Picture 12">
            <a:extLst>
              <a:ext uri="{FF2B5EF4-FFF2-40B4-BE49-F238E27FC236}">
                <a16:creationId xmlns:a16="http://schemas.microsoft.com/office/drawing/2014/main" id="{090248B9-1D9F-457D-815F-5B4CE733C867}"/>
              </a:ext>
            </a:extLst>
          </p:cNvPr>
          <p:cNvPicPr>
            <a:picLocks noChangeAspect="1"/>
          </p:cNvPicPr>
          <p:nvPr/>
        </p:nvPicPr>
        <p:blipFill rotWithShape="1">
          <a:blip r:embed="rId3"/>
          <a:srcRect t="8268" r="893" b="7425"/>
          <a:stretch/>
        </p:blipFill>
        <p:spPr>
          <a:xfrm>
            <a:off x="467543" y="961370"/>
            <a:ext cx="3648769" cy="1468396"/>
          </a:xfrm>
          <a:prstGeom prst="rect">
            <a:avLst/>
          </a:prstGeom>
        </p:spPr>
      </p:pic>
      <p:pic>
        <p:nvPicPr>
          <p:cNvPr id="14" name="Picture 13">
            <a:extLst>
              <a:ext uri="{FF2B5EF4-FFF2-40B4-BE49-F238E27FC236}">
                <a16:creationId xmlns:a16="http://schemas.microsoft.com/office/drawing/2014/main" id="{C18D36E8-4A4F-4A36-81F3-6A498A58A48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250" t="11667" r="10000" b="11896"/>
          <a:stretch/>
        </p:blipFill>
        <p:spPr>
          <a:xfrm rot="6300000">
            <a:off x="1108237" y="2200257"/>
            <a:ext cx="2367380" cy="1723380"/>
          </a:xfrm>
          <a:prstGeom prst="rect">
            <a:avLst/>
          </a:prstGeom>
        </p:spPr>
      </p:pic>
      <p:pic>
        <p:nvPicPr>
          <p:cNvPr id="8" name="Picture 7">
            <a:extLst>
              <a:ext uri="{FF2B5EF4-FFF2-40B4-BE49-F238E27FC236}">
                <a16:creationId xmlns:a16="http://schemas.microsoft.com/office/drawing/2014/main" id="{F4C687EC-2DAB-4600-9014-9598C70CC30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452320" y="4779823"/>
            <a:ext cx="1088107" cy="240471"/>
          </a:xfrm>
          <a:prstGeom prst="rect">
            <a:avLst/>
          </a:prstGeom>
        </p:spPr>
      </p:pic>
    </p:spTree>
    <p:extLst>
      <p:ext uri="{BB962C8B-B14F-4D97-AF65-F5344CB8AC3E}">
        <p14:creationId xmlns:p14="http://schemas.microsoft.com/office/powerpoint/2010/main" val="17750330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10E29A5A-7BE4-0347-8583-4AAE4DD740C7}"/>
              </a:ext>
            </a:extLst>
          </p:cNvPr>
          <p:cNvPicPr>
            <a:picLocks noGrp="1" noChangeAspect="1"/>
          </p:cNvPicPr>
          <p:nvPr>
            <p:ph type="pic" sz="quarter" idx="11"/>
          </p:nvPr>
        </p:nvPicPr>
        <p:blipFill rotWithShape="1">
          <a:blip r:embed="rId3" cstate="screen">
            <a:extLst>
              <a:ext uri="{28A0092B-C50C-407E-A947-70E740481C1C}">
                <a14:useLocalDpi xmlns:a14="http://schemas.microsoft.com/office/drawing/2010/main"/>
              </a:ext>
            </a:extLst>
          </a:blip>
          <a:srcRect/>
          <a:stretch/>
        </p:blipFill>
        <p:spPr/>
      </p:pic>
      <p:sp>
        <p:nvSpPr>
          <p:cNvPr id="4" name="Slide Number Placeholder 3">
            <a:extLst>
              <a:ext uri="{FF2B5EF4-FFF2-40B4-BE49-F238E27FC236}">
                <a16:creationId xmlns:a16="http://schemas.microsoft.com/office/drawing/2014/main" id="{92A6C100-4E37-B741-A20B-1EE7DE364E2C}"/>
              </a:ext>
            </a:extLst>
          </p:cNvPr>
          <p:cNvSpPr>
            <a:spLocks noGrp="1"/>
          </p:cNvSpPr>
          <p:nvPr>
            <p:ph type="sldNum" sz="quarter" idx="13"/>
          </p:nvPr>
        </p:nvSpPr>
        <p:spPr/>
        <p:txBody>
          <a:bodyPr/>
          <a:lstStyle/>
          <a:p>
            <a:fld id="{E917DE0E-AFB1-41FD-BC35-27DB61CA125F}" type="slidenum">
              <a:rPr lang="en-AU" smtClean="0"/>
              <a:pPr/>
              <a:t>26</a:t>
            </a:fld>
            <a:endParaRPr lang="en-AU" dirty="0"/>
          </a:p>
        </p:txBody>
      </p:sp>
      <p:sp>
        <p:nvSpPr>
          <p:cNvPr id="11" name="Title 10">
            <a:extLst>
              <a:ext uri="{FF2B5EF4-FFF2-40B4-BE49-F238E27FC236}">
                <a16:creationId xmlns:a16="http://schemas.microsoft.com/office/drawing/2014/main" id="{0B53794B-D7CB-4943-9385-4338E5348ADF}"/>
              </a:ext>
            </a:extLst>
          </p:cNvPr>
          <p:cNvSpPr>
            <a:spLocks noGrp="1"/>
          </p:cNvSpPr>
          <p:nvPr>
            <p:ph type="title"/>
          </p:nvPr>
        </p:nvSpPr>
        <p:spPr>
          <a:xfrm>
            <a:off x="130060" y="945388"/>
            <a:ext cx="3881429" cy="594066"/>
          </a:xfrm>
        </p:spPr>
        <p:txBody>
          <a:bodyPr>
            <a:normAutofit fontScale="90000"/>
          </a:bodyPr>
          <a:lstStyle/>
          <a:p>
            <a:r>
              <a:rPr lang="en-US" sz="4000" dirty="0"/>
              <a:t>Thanks!</a:t>
            </a:r>
          </a:p>
        </p:txBody>
      </p:sp>
      <p:pic>
        <p:nvPicPr>
          <p:cNvPr id="7" name="Picture 6">
            <a:extLst>
              <a:ext uri="{FF2B5EF4-FFF2-40B4-BE49-F238E27FC236}">
                <a16:creationId xmlns:a16="http://schemas.microsoft.com/office/drawing/2014/main" id="{9104A37E-FFE4-E342-A507-F77CBA56063A}"/>
              </a:ext>
            </a:extLst>
          </p:cNvPr>
          <p:cNvPicPr>
            <a:picLocks noChangeAspect="1"/>
          </p:cNvPicPr>
          <p:nvPr/>
        </p:nvPicPr>
        <p:blipFill>
          <a:blip r:embed="rId4"/>
          <a:stretch>
            <a:fillRect/>
          </a:stretch>
        </p:blipFill>
        <p:spPr>
          <a:xfrm>
            <a:off x="6881006" y="405328"/>
            <a:ext cx="540060" cy="540060"/>
          </a:xfrm>
          <a:prstGeom prst="rect">
            <a:avLst/>
          </a:prstGeom>
        </p:spPr>
      </p:pic>
      <p:pic>
        <p:nvPicPr>
          <p:cNvPr id="10" name="Picture 9">
            <a:extLst>
              <a:ext uri="{FF2B5EF4-FFF2-40B4-BE49-F238E27FC236}">
                <a16:creationId xmlns:a16="http://schemas.microsoft.com/office/drawing/2014/main" id="{B0E9C148-D80C-614F-8EE7-6E0B49B1CE8D}"/>
              </a:ext>
            </a:extLst>
          </p:cNvPr>
          <p:cNvPicPr>
            <a:picLocks noChangeAspect="1"/>
          </p:cNvPicPr>
          <p:nvPr/>
        </p:nvPicPr>
        <p:blipFill>
          <a:blip r:embed="rId5"/>
          <a:stretch>
            <a:fillRect/>
          </a:stretch>
        </p:blipFill>
        <p:spPr>
          <a:xfrm>
            <a:off x="971600" y="4162627"/>
            <a:ext cx="540060" cy="657464"/>
          </a:xfrm>
          <a:prstGeom prst="rect">
            <a:avLst/>
          </a:prstGeom>
        </p:spPr>
      </p:pic>
      <p:pic>
        <p:nvPicPr>
          <p:cNvPr id="12" name="Picture 11">
            <a:extLst>
              <a:ext uri="{FF2B5EF4-FFF2-40B4-BE49-F238E27FC236}">
                <a16:creationId xmlns:a16="http://schemas.microsoft.com/office/drawing/2014/main" id="{D86381CC-759F-CB4C-BE5F-FEAA1A4A4532}"/>
              </a:ext>
            </a:extLst>
          </p:cNvPr>
          <p:cNvPicPr>
            <a:picLocks noChangeAspect="1"/>
          </p:cNvPicPr>
          <p:nvPr/>
        </p:nvPicPr>
        <p:blipFill>
          <a:blip r:embed="rId6"/>
          <a:stretch>
            <a:fillRect/>
          </a:stretch>
        </p:blipFill>
        <p:spPr>
          <a:xfrm>
            <a:off x="3865670" y="4461514"/>
            <a:ext cx="540060" cy="540060"/>
          </a:xfrm>
          <a:prstGeom prst="rect">
            <a:avLst/>
          </a:prstGeom>
        </p:spPr>
      </p:pic>
      <p:pic>
        <p:nvPicPr>
          <p:cNvPr id="13" name="Picture 12">
            <a:extLst>
              <a:ext uri="{FF2B5EF4-FFF2-40B4-BE49-F238E27FC236}">
                <a16:creationId xmlns:a16="http://schemas.microsoft.com/office/drawing/2014/main" id="{FA9E5DB1-14FF-2F44-A48E-E3B30FAE1CBB}"/>
              </a:ext>
            </a:extLst>
          </p:cNvPr>
          <p:cNvPicPr>
            <a:picLocks noChangeAspect="1"/>
          </p:cNvPicPr>
          <p:nvPr/>
        </p:nvPicPr>
        <p:blipFill>
          <a:blip r:embed="rId7"/>
          <a:stretch>
            <a:fillRect/>
          </a:stretch>
        </p:blipFill>
        <p:spPr>
          <a:xfrm>
            <a:off x="4690713" y="114035"/>
            <a:ext cx="540060" cy="540060"/>
          </a:xfrm>
          <a:prstGeom prst="rect">
            <a:avLst/>
          </a:prstGeom>
        </p:spPr>
      </p:pic>
      <p:pic>
        <p:nvPicPr>
          <p:cNvPr id="14" name="Picture 13">
            <a:extLst>
              <a:ext uri="{FF2B5EF4-FFF2-40B4-BE49-F238E27FC236}">
                <a16:creationId xmlns:a16="http://schemas.microsoft.com/office/drawing/2014/main" id="{041E1279-77A2-E243-8093-571F51275AEA}"/>
              </a:ext>
            </a:extLst>
          </p:cNvPr>
          <p:cNvPicPr>
            <a:picLocks noChangeAspect="1"/>
          </p:cNvPicPr>
          <p:nvPr/>
        </p:nvPicPr>
        <p:blipFill>
          <a:blip r:embed="rId8"/>
          <a:stretch>
            <a:fillRect/>
          </a:stretch>
        </p:blipFill>
        <p:spPr>
          <a:xfrm>
            <a:off x="7332406" y="411956"/>
            <a:ext cx="540060" cy="540060"/>
          </a:xfrm>
          <a:prstGeom prst="rect">
            <a:avLst/>
          </a:prstGeom>
        </p:spPr>
      </p:pic>
      <p:pic>
        <p:nvPicPr>
          <p:cNvPr id="15" name="Picture 14">
            <a:extLst>
              <a:ext uri="{FF2B5EF4-FFF2-40B4-BE49-F238E27FC236}">
                <a16:creationId xmlns:a16="http://schemas.microsoft.com/office/drawing/2014/main" id="{A550474E-97EA-5749-B63C-F03C1ADC8AF0}"/>
              </a:ext>
            </a:extLst>
          </p:cNvPr>
          <p:cNvPicPr>
            <a:picLocks noChangeAspect="1"/>
          </p:cNvPicPr>
          <p:nvPr/>
        </p:nvPicPr>
        <p:blipFill>
          <a:blip r:embed="rId4"/>
          <a:stretch>
            <a:fillRect/>
          </a:stretch>
        </p:blipFill>
        <p:spPr>
          <a:xfrm>
            <a:off x="4304912" y="4461514"/>
            <a:ext cx="540060" cy="540060"/>
          </a:xfrm>
          <a:prstGeom prst="rect">
            <a:avLst/>
          </a:prstGeom>
        </p:spPr>
      </p:pic>
      <p:sp>
        <p:nvSpPr>
          <p:cNvPr id="16" name="Rectangle 15">
            <a:extLst>
              <a:ext uri="{FF2B5EF4-FFF2-40B4-BE49-F238E27FC236}">
                <a16:creationId xmlns:a16="http://schemas.microsoft.com/office/drawing/2014/main" id="{200ED6CC-7EF1-495E-B3DF-6DFF5FCC75CB}"/>
              </a:ext>
            </a:extLst>
          </p:cNvPr>
          <p:cNvSpPr/>
          <p:nvPr/>
        </p:nvSpPr>
        <p:spPr>
          <a:xfrm>
            <a:off x="179512" y="1541758"/>
            <a:ext cx="3322836" cy="1323439"/>
          </a:xfrm>
          <a:prstGeom prst="rect">
            <a:avLst/>
          </a:prstGeom>
        </p:spPr>
        <p:txBody>
          <a:bodyPr wrap="square">
            <a:spAutoFit/>
          </a:bodyPr>
          <a:lstStyle/>
          <a:p>
            <a:r>
              <a:rPr lang="en-PH" sz="1600" b="1" dirty="0">
                <a:solidFill>
                  <a:schemeClr val="bg1"/>
                </a:solidFill>
                <a:latin typeface="Arial" panose="020B0604020202020204" pitchFamily="34" charset="0"/>
                <a:cs typeface="Arial" panose="020B0604020202020204" pitchFamily="34" charset="0"/>
              </a:rPr>
              <a:t>Angus Wilkie</a:t>
            </a:r>
          </a:p>
          <a:p>
            <a:r>
              <a:rPr lang="en-PH" sz="1600" dirty="0">
                <a:solidFill>
                  <a:schemeClr val="bg1"/>
                </a:solidFill>
                <a:latin typeface="Arial" panose="020B0604020202020204" pitchFamily="34" charset="0"/>
                <a:cs typeface="Arial" panose="020B0604020202020204" pitchFamily="34" charset="0"/>
              </a:rPr>
              <a:t>angus.wilkie@aurecongroup.com</a:t>
            </a:r>
          </a:p>
          <a:p>
            <a:endParaRPr lang="en-PH" sz="1600" dirty="0">
              <a:solidFill>
                <a:schemeClr val="bg1"/>
              </a:solidFill>
              <a:latin typeface="Arial" panose="020B0604020202020204" pitchFamily="34" charset="0"/>
              <a:cs typeface="Arial" panose="020B0604020202020204" pitchFamily="34" charset="0"/>
            </a:endParaRPr>
          </a:p>
          <a:p>
            <a:endParaRPr lang="en-PH" sz="1600" dirty="0">
              <a:solidFill>
                <a:schemeClr val="bg1"/>
              </a:solidFill>
              <a:latin typeface="Arial" panose="020B0604020202020204" pitchFamily="34" charset="0"/>
              <a:cs typeface="Arial" panose="020B0604020202020204" pitchFamily="34" charset="0"/>
            </a:endParaRPr>
          </a:p>
          <a:p>
            <a:r>
              <a:rPr lang="en-PH" sz="1600" dirty="0">
                <a:solidFill>
                  <a:schemeClr val="bg1"/>
                </a:solidFill>
                <a:latin typeface="Arial" panose="020B0604020202020204" pitchFamily="34" charset="0"/>
                <a:cs typeface="Arial" panose="020B0604020202020204" pitchFamily="34" charset="0"/>
              </a:rPr>
              <a:t>Now to Dr Barber!</a:t>
            </a:r>
          </a:p>
        </p:txBody>
      </p:sp>
      <p:pic>
        <p:nvPicPr>
          <p:cNvPr id="3" name="Picture 2">
            <a:extLst>
              <a:ext uri="{FF2B5EF4-FFF2-40B4-BE49-F238E27FC236}">
                <a16:creationId xmlns:a16="http://schemas.microsoft.com/office/drawing/2014/main" id="{BE5A6A91-FF7E-9CD6-5E68-EF75CC9CCA0B}"/>
              </a:ext>
            </a:extLst>
          </p:cNvPr>
          <p:cNvPicPr>
            <a:picLocks noChangeAspect="1"/>
          </p:cNvPicPr>
          <p:nvPr/>
        </p:nvPicPr>
        <p:blipFill rotWithShape="1">
          <a:blip r:embed="rId9"/>
          <a:srcRect l="8346" r="20171"/>
          <a:stretch/>
        </p:blipFill>
        <p:spPr>
          <a:xfrm>
            <a:off x="3635896" y="0"/>
            <a:ext cx="5518174" cy="5143500"/>
          </a:xfrm>
          <a:prstGeom prst="rect">
            <a:avLst/>
          </a:prstGeom>
        </p:spPr>
      </p:pic>
    </p:spTree>
    <p:extLst>
      <p:ext uri="{BB962C8B-B14F-4D97-AF65-F5344CB8AC3E}">
        <p14:creationId xmlns:p14="http://schemas.microsoft.com/office/powerpoint/2010/main" val="32658582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1C6700A-55A6-5940-AD8C-DFD014BDA23F}"/>
              </a:ext>
            </a:extLst>
          </p:cNvPr>
          <p:cNvSpPr>
            <a:spLocks noGrp="1"/>
          </p:cNvSpPr>
          <p:nvPr>
            <p:ph type="sldNum" sz="quarter" idx="12"/>
          </p:nvPr>
        </p:nvSpPr>
        <p:spPr/>
        <p:txBody>
          <a:bodyPr/>
          <a:lstStyle/>
          <a:p>
            <a:fld id="{E917DE0E-AFB1-41FD-BC35-27DB61CA125F}" type="slidenum">
              <a:rPr lang="en-AU" smtClean="0"/>
              <a:pPr/>
              <a:t>3</a:t>
            </a:fld>
            <a:endParaRPr lang="en-AU" dirty="0"/>
          </a:p>
        </p:txBody>
      </p:sp>
      <p:pic>
        <p:nvPicPr>
          <p:cNvPr id="6" name="Picture 5" descr="Diagram&#10;&#10;Description automatically generated">
            <a:extLst>
              <a:ext uri="{FF2B5EF4-FFF2-40B4-BE49-F238E27FC236}">
                <a16:creationId xmlns:a16="http://schemas.microsoft.com/office/drawing/2014/main" id="{37C8A27D-FF1D-425F-918F-7BF40670A83D}"/>
              </a:ext>
            </a:extLst>
          </p:cNvPr>
          <p:cNvPicPr>
            <a:picLocks noChangeAspect="1"/>
          </p:cNvPicPr>
          <p:nvPr/>
        </p:nvPicPr>
        <p:blipFill rotWithShape="1">
          <a:blip r:embed="rId3">
            <a:extLst>
              <a:ext uri="{28A0092B-C50C-407E-A947-70E740481C1C}">
                <a14:useLocalDpi xmlns:a14="http://schemas.microsoft.com/office/drawing/2010/main" val="0"/>
              </a:ext>
            </a:extLst>
          </a:blip>
          <a:srcRect b="5939"/>
          <a:stretch/>
        </p:blipFill>
        <p:spPr>
          <a:xfrm>
            <a:off x="1024865" y="1182361"/>
            <a:ext cx="7056784" cy="2978086"/>
          </a:xfrm>
          <a:prstGeom prst="rect">
            <a:avLst/>
          </a:prstGeom>
        </p:spPr>
      </p:pic>
      <p:pic>
        <p:nvPicPr>
          <p:cNvPr id="8" name="Picture 7">
            <a:extLst>
              <a:ext uri="{FF2B5EF4-FFF2-40B4-BE49-F238E27FC236}">
                <a16:creationId xmlns:a16="http://schemas.microsoft.com/office/drawing/2014/main" id="{E50681C6-527D-4F0B-A4B3-24F573253B5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452320" y="4779823"/>
            <a:ext cx="1088107" cy="240471"/>
          </a:xfrm>
          <a:prstGeom prst="rect">
            <a:avLst/>
          </a:prstGeom>
        </p:spPr>
      </p:pic>
    </p:spTree>
    <p:extLst>
      <p:ext uri="{BB962C8B-B14F-4D97-AF65-F5344CB8AC3E}">
        <p14:creationId xmlns:p14="http://schemas.microsoft.com/office/powerpoint/2010/main" val="21038314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573" y="209868"/>
            <a:ext cx="5165499" cy="867930"/>
          </a:xfrm>
          <a:noFill/>
        </p:spPr>
        <p:txBody>
          <a:bodyPr wrap="square" rtlCol="0">
            <a:spAutoFit/>
          </a:bodyPr>
          <a:lstStyle/>
          <a:p>
            <a:pPr defTabSz="685800"/>
            <a:r>
              <a:rPr lang="en-AU" sz="2800" dirty="0">
                <a:solidFill>
                  <a:schemeClr val="accent6"/>
                </a:solidFill>
                <a:latin typeface="Darkwoman" pitchFamily="50" charset="0"/>
                <a:ea typeface="+mn-ea"/>
                <a:cs typeface="+mn-cs"/>
              </a:rPr>
              <a:t>St Marys WRP Biosolid Hub</a:t>
            </a:r>
            <a:br>
              <a:rPr lang="en-AU" sz="2800" dirty="0">
                <a:solidFill>
                  <a:schemeClr val="accent6"/>
                </a:solidFill>
                <a:latin typeface="Darkwoman" pitchFamily="50" charset="0"/>
                <a:ea typeface="+mn-ea"/>
                <a:cs typeface="+mn-cs"/>
              </a:rPr>
            </a:br>
            <a:r>
              <a:rPr lang="en-AU" sz="2800" dirty="0">
                <a:solidFill>
                  <a:schemeClr val="accent6"/>
                </a:solidFill>
                <a:latin typeface="Darkwoman" pitchFamily="50" charset="0"/>
                <a:ea typeface="+mn-ea"/>
                <a:cs typeface="+mn-cs"/>
              </a:rPr>
              <a:t>Key Themes:</a:t>
            </a:r>
          </a:p>
        </p:txBody>
      </p:sp>
      <p:sp>
        <p:nvSpPr>
          <p:cNvPr id="6" name="Slide Number Placeholder 5">
            <a:extLst>
              <a:ext uri="{FF2B5EF4-FFF2-40B4-BE49-F238E27FC236}">
                <a16:creationId xmlns:a16="http://schemas.microsoft.com/office/drawing/2014/main" id="{E3195F0C-C8F5-8E4A-99A6-ABEDDE21C9A3}"/>
              </a:ext>
            </a:extLst>
          </p:cNvPr>
          <p:cNvSpPr>
            <a:spLocks noGrp="1"/>
          </p:cNvSpPr>
          <p:nvPr>
            <p:ph type="sldNum" sz="quarter" idx="12"/>
          </p:nvPr>
        </p:nvSpPr>
        <p:spPr/>
        <p:txBody>
          <a:bodyPr/>
          <a:lstStyle/>
          <a:p>
            <a:fld id="{E917DE0E-AFB1-41FD-BC35-27DB61CA125F}" type="slidenum">
              <a:rPr lang="en-AU" smtClean="0"/>
              <a:pPr/>
              <a:t>4</a:t>
            </a:fld>
            <a:endParaRPr lang="en-AU" dirty="0"/>
          </a:p>
        </p:txBody>
      </p:sp>
      <p:pic>
        <p:nvPicPr>
          <p:cNvPr id="8" name="Picture 7" descr="A close up of a map&#10;&#10;Description automatically generated">
            <a:extLst>
              <a:ext uri="{FF2B5EF4-FFF2-40B4-BE49-F238E27FC236}">
                <a16:creationId xmlns:a16="http://schemas.microsoft.com/office/drawing/2014/main" id="{7D52193F-40E0-4560-99F3-3733751B7792}"/>
              </a:ext>
            </a:extLst>
          </p:cNvPr>
          <p:cNvPicPr>
            <a:picLocks noChangeAspect="1"/>
          </p:cNvPicPr>
          <p:nvPr/>
        </p:nvPicPr>
        <p:blipFill rotWithShape="1">
          <a:blip r:embed="rId3">
            <a:extLst>
              <a:ext uri="{28A0092B-C50C-407E-A947-70E740481C1C}">
                <a14:useLocalDpi xmlns:a14="http://schemas.microsoft.com/office/drawing/2010/main" val="0"/>
              </a:ext>
            </a:extLst>
          </a:blip>
          <a:srcRect r="18045"/>
          <a:stretch/>
        </p:blipFill>
        <p:spPr>
          <a:xfrm>
            <a:off x="5313304" y="-1551"/>
            <a:ext cx="3830696" cy="2337054"/>
          </a:xfrm>
          <a:prstGeom prst="rect">
            <a:avLst/>
          </a:prstGeom>
        </p:spPr>
      </p:pic>
      <p:sp>
        <p:nvSpPr>
          <p:cNvPr id="7" name="Rectangle 6">
            <a:extLst>
              <a:ext uri="{FF2B5EF4-FFF2-40B4-BE49-F238E27FC236}">
                <a16:creationId xmlns:a16="http://schemas.microsoft.com/office/drawing/2014/main" id="{5225BA8A-E424-4365-A7F5-851E87EE453E}"/>
              </a:ext>
            </a:extLst>
          </p:cNvPr>
          <p:cNvSpPr/>
          <p:nvPr/>
        </p:nvSpPr>
        <p:spPr>
          <a:xfrm>
            <a:off x="467543" y="1203597"/>
            <a:ext cx="5472609" cy="39024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lnSpc>
                <a:spcPct val="150000"/>
              </a:lnSpc>
              <a:buFont typeface="Arial" panose="020B0604020202020204" pitchFamily="34" charset="0"/>
              <a:buChar char="•"/>
            </a:pPr>
            <a:r>
              <a:rPr lang="en-AU" sz="1600" dirty="0">
                <a:solidFill>
                  <a:schemeClr val="accent6"/>
                </a:solidFill>
              </a:rPr>
              <a:t>Reduced life cycle cost from re-use of existing infrastructure </a:t>
            </a:r>
          </a:p>
          <a:p>
            <a:pPr marL="285750" indent="-285750">
              <a:lnSpc>
                <a:spcPct val="150000"/>
              </a:lnSpc>
              <a:buFont typeface="Arial" panose="020B0604020202020204" pitchFamily="34" charset="0"/>
              <a:buChar char="•"/>
            </a:pPr>
            <a:r>
              <a:rPr lang="en-AU" sz="1600" dirty="0">
                <a:solidFill>
                  <a:schemeClr val="accent6"/>
                </a:solidFill>
              </a:rPr>
              <a:t>More sustainable outcome through cogeneration.</a:t>
            </a:r>
          </a:p>
          <a:p>
            <a:pPr marL="285750" indent="-285750">
              <a:lnSpc>
                <a:spcPct val="150000"/>
              </a:lnSpc>
              <a:buFont typeface="Arial" panose="020B0604020202020204" pitchFamily="34" charset="0"/>
              <a:buChar char="•"/>
            </a:pPr>
            <a:r>
              <a:rPr lang="en-AU" sz="1600" dirty="0">
                <a:solidFill>
                  <a:schemeClr val="accent6"/>
                </a:solidFill>
              </a:rPr>
              <a:t>Reduced carbon footprint and community impact by taking 200 tonnes of biosolids off the road every week.</a:t>
            </a:r>
          </a:p>
          <a:p>
            <a:pPr marL="285750" indent="-285750">
              <a:lnSpc>
                <a:spcPct val="150000"/>
              </a:lnSpc>
              <a:buFont typeface="Arial" panose="020B0604020202020204" pitchFamily="34" charset="0"/>
              <a:buChar char="•"/>
            </a:pPr>
            <a:r>
              <a:rPr lang="en-AU" sz="1600" dirty="0">
                <a:solidFill>
                  <a:schemeClr val="accent6"/>
                </a:solidFill>
              </a:rPr>
              <a:t>Integration of planning, design and delivery.</a:t>
            </a:r>
          </a:p>
          <a:p>
            <a:pPr marL="285750" lvl="0" indent="-285750">
              <a:lnSpc>
                <a:spcPct val="150000"/>
              </a:lnSpc>
              <a:buFont typeface="Arial" panose="020B0604020202020204" pitchFamily="34" charset="0"/>
              <a:buChar char="•"/>
            </a:pPr>
            <a:r>
              <a:rPr lang="en-AU" sz="1600" dirty="0">
                <a:solidFill>
                  <a:schemeClr val="accent6"/>
                </a:solidFill>
              </a:rPr>
              <a:t>Forecasted power reduction over 85% from a traditional plant.</a:t>
            </a:r>
          </a:p>
        </p:txBody>
      </p:sp>
      <p:pic>
        <p:nvPicPr>
          <p:cNvPr id="10" name="Picture 9">
            <a:extLst>
              <a:ext uri="{FF2B5EF4-FFF2-40B4-BE49-F238E27FC236}">
                <a16:creationId xmlns:a16="http://schemas.microsoft.com/office/drawing/2014/main" id="{2E76EDDE-A913-4064-B0C0-9DB913A0292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452320" y="4779823"/>
            <a:ext cx="1088107" cy="240471"/>
          </a:xfrm>
          <a:prstGeom prst="rect">
            <a:avLst/>
          </a:prstGeom>
        </p:spPr>
      </p:pic>
      <p:pic>
        <p:nvPicPr>
          <p:cNvPr id="3" name="Picture 2">
            <a:extLst>
              <a:ext uri="{FF2B5EF4-FFF2-40B4-BE49-F238E27FC236}">
                <a16:creationId xmlns:a16="http://schemas.microsoft.com/office/drawing/2014/main" id="{9AC50C02-A4B7-84BD-6081-34455CDDE974}"/>
              </a:ext>
            </a:extLst>
          </p:cNvPr>
          <p:cNvPicPr>
            <a:picLocks noChangeAspect="1"/>
          </p:cNvPicPr>
          <p:nvPr/>
        </p:nvPicPr>
        <p:blipFill rotWithShape="1">
          <a:blip r:embed="rId5"/>
          <a:srcRect l="8375" t="23645" b="10180"/>
          <a:stretch/>
        </p:blipFill>
        <p:spPr>
          <a:xfrm>
            <a:off x="5652120" y="3154816"/>
            <a:ext cx="3312368" cy="1881016"/>
          </a:xfrm>
          <a:prstGeom prst="rect">
            <a:avLst/>
          </a:prstGeom>
        </p:spPr>
      </p:pic>
    </p:spTree>
    <p:extLst>
      <p:ext uri="{BB962C8B-B14F-4D97-AF65-F5344CB8AC3E}">
        <p14:creationId xmlns:p14="http://schemas.microsoft.com/office/powerpoint/2010/main" val="18116454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1944528-724A-49F2-A86D-FF03DE62F948}"/>
              </a:ext>
            </a:extLst>
          </p:cNvPr>
          <p:cNvSpPr txBox="1"/>
          <p:nvPr/>
        </p:nvSpPr>
        <p:spPr>
          <a:xfrm>
            <a:off x="7380312" y="4083918"/>
            <a:ext cx="1566594" cy="936104"/>
          </a:xfrm>
          <a:prstGeom prst="rect">
            <a:avLst/>
          </a:prstGeom>
          <a:solidFill>
            <a:schemeClr val="bg1"/>
          </a:solidFill>
        </p:spPr>
        <p:txBody>
          <a:bodyPr wrap="square" rtlCol="0">
            <a:spAutoFit/>
          </a:bodyPr>
          <a:lstStyle/>
          <a:p>
            <a:endParaRPr lang="en-AU" dirty="0"/>
          </a:p>
        </p:txBody>
      </p:sp>
      <p:pic>
        <p:nvPicPr>
          <p:cNvPr id="51" name="Picture 50" descr="A close up of a map&#10;&#10;Description automatically generated">
            <a:extLst>
              <a:ext uri="{FF2B5EF4-FFF2-40B4-BE49-F238E27FC236}">
                <a16:creationId xmlns:a16="http://schemas.microsoft.com/office/drawing/2014/main" id="{51D173BB-2925-4BB0-B520-15C7732A7D47}"/>
              </a:ext>
            </a:extLst>
          </p:cNvPr>
          <p:cNvPicPr>
            <a:picLocks noChangeAspect="1"/>
          </p:cNvPicPr>
          <p:nvPr/>
        </p:nvPicPr>
        <p:blipFill rotWithShape="1">
          <a:blip r:embed="rId3">
            <a:extLst>
              <a:ext uri="{28A0092B-C50C-407E-A947-70E740481C1C}">
                <a14:useLocalDpi xmlns:a14="http://schemas.microsoft.com/office/drawing/2010/main" val="0"/>
              </a:ext>
            </a:extLst>
          </a:blip>
          <a:srcRect r="18045"/>
          <a:stretch/>
        </p:blipFill>
        <p:spPr>
          <a:xfrm>
            <a:off x="0" y="3174036"/>
            <a:ext cx="3095907" cy="1969464"/>
          </a:xfrm>
          <a:prstGeom prst="rect">
            <a:avLst/>
          </a:prstGeom>
        </p:spPr>
      </p:pic>
      <p:sp>
        <p:nvSpPr>
          <p:cNvPr id="33" name="Freeform 18">
            <a:extLst>
              <a:ext uri="{FF2B5EF4-FFF2-40B4-BE49-F238E27FC236}">
                <a16:creationId xmlns:a16="http://schemas.microsoft.com/office/drawing/2014/main" id="{B6113FCF-D623-4274-A4E9-5D094D460409}"/>
              </a:ext>
            </a:extLst>
          </p:cNvPr>
          <p:cNvSpPr>
            <a:spLocks/>
          </p:cNvSpPr>
          <p:nvPr/>
        </p:nvSpPr>
        <p:spPr bwMode="auto">
          <a:xfrm>
            <a:off x="1" y="1"/>
            <a:ext cx="1545635" cy="1545635"/>
          </a:xfrm>
          <a:custGeom>
            <a:avLst/>
            <a:gdLst>
              <a:gd name="T0" fmla="*/ 1842 w 1842"/>
              <a:gd name="T1" fmla="*/ 0 h 1842"/>
              <a:gd name="T2" fmla="*/ 0 w 1842"/>
              <a:gd name="T3" fmla="*/ 0 h 1842"/>
              <a:gd name="T4" fmla="*/ 0 w 1842"/>
              <a:gd name="T5" fmla="*/ 1842 h 1842"/>
              <a:gd name="T6" fmla="*/ 1842 w 1842"/>
              <a:gd name="T7" fmla="*/ 0 h 1842"/>
            </a:gdLst>
            <a:ahLst/>
            <a:cxnLst>
              <a:cxn ang="0">
                <a:pos x="T0" y="T1"/>
              </a:cxn>
              <a:cxn ang="0">
                <a:pos x="T2" y="T3"/>
              </a:cxn>
              <a:cxn ang="0">
                <a:pos x="T4" y="T5"/>
              </a:cxn>
              <a:cxn ang="0">
                <a:pos x="T6" y="T7"/>
              </a:cxn>
            </a:cxnLst>
            <a:rect l="0" t="0" r="r" b="b"/>
            <a:pathLst>
              <a:path w="1842" h="1842">
                <a:moveTo>
                  <a:pt x="1842" y="0"/>
                </a:moveTo>
                <a:lnTo>
                  <a:pt x="0" y="0"/>
                </a:lnTo>
                <a:lnTo>
                  <a:pt x="0" y="1842"/>
                </a:lnTo>
                <a:lnTo>
                  <a:pt x="1842" y="0"/>
                </a:lnTo>
                <a:close/>
              </a:path>
            </a:pathLst>
          </a:custGeom>
          <a:solidFill>
            <a:schemeClr val="accent5">
              <a:alpha val="25000"/>
            </a:schemeClr>
          </a:solidFill>
          <a:ln>
            <a:noFill/>
          </a:ln>
        </p:spPr>
        <p:txBody>
          <a:bodyPr vert="horz" wrap="square" lIns="68580" tIns="34290" rIns="68580" bIns="34290" numCol="1" anchor="t" anchorCtr="0" compatLnSpc="1">
            <a:prstTxWarp prst="textNoShape">
              <a:avLst/>
            </a:prstTxWarp>
          </a:bodyPr>
          <a:lstStyle/>
          <a:p>
            <a:pPr defTabSz="685800">
              <a:defRPr/>
            </a:pPr>
            <a:endParaRPr lang="en-AU" sz="1350" kern="0" dirty="0">
              <a:solidFill>
                <a:srgbClr val="353D30"/>
              </a:solidFill>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FEA1CB90-7BCD-4580-BFDE-8A1F11AF6217}"/>
              </a:ext>
            </a:extLst>
          </p:cNvPr>
          <p:cNvSpPr txBox="1"/>
          <p:nvPr/>
        </p:nvSpPr>
        <p:spPr>
          <a:xfrm>
            <a:off x="1850305" y="2713290"/>
            <a:ext cx="1987878" cy="369332"/>
          </a:xfrm>
          <a:prstGeom prst="rect">
            <a:avLst/>
          </a:prstGeom>
          <a:solidFill>
            <a:schemeClr val="tx1">
              <a:lumMod val="20000"/>
              <a:lumOff val="80000"/>
            </a:schemeClr>
          </a:solidFill>
        </p:spPr>
        <p:txBody>
          <a:bodyPr wrap="square" rtlCol="0">
            <a:spAutoFit/>
          </a:bodyPr>
          <a:lstStyle/>
          <a:p>
            <a:pPr algn="ctr"/>
            <a:r>
              <a:rPr lang="en-AU" sz="900" dirty="0">
                <a:solidFill>
                  <a:schemeClr val="accent1">
                    <a:lumMod val="50000"/>
                  </a:schemeClr>
                </a:solidFill>
                <a:latin typeface="Arial" panose="020B0604020202020204" pitchFamily="34" charset="0"/>
                <a:cs typeface="Arial" panose="020B0604020202020204" pitchFamily="34" charset="0"/>
              </a:rPr>
              <a:t>2015 - 2016 – Quakers Hill and St Marys PARR. </a:t>
            </a:r>
            <a:r>
              <a:rPr lang="en-AU" sz="900" b="1" dirty="0">
                <a:solidFill>
                  <a:schemeClr val="accent1">
                    <a:lumMod val="50000"/>
                  </a:schemeClr>
                </a:solidFill>
                <a:latin typeface="Arial" panose="020B0604020202020204" pitchFamily="34" charset="0"/>
                <a:cs typeface="Arial" panose="020B0604020202020204" pitchFamily="34" charset="0"/>
              </a:rPr>
              <a:t>Detailed Planning</a:t>
            </a:r>
          </a:p>
        </p:txBody>
      </p:sp>
      <p:sp>
        <p:nvSpPr>
          <p:cNvPr id="32" name="TextBox 31">
            <a:extLst>
              <a:ext uri="{FF2B5EF4-FFF2-40B4-BE49-F238E27FC236}">
                <a16:creationId xmlns:a16="http://schemas.microsoft.com/office/drawing/2014/main" id="{263E9FE9-DE81-4BAA-9CDF-1C599AE23C48}"/>
              </a:ext>
            </a:extLst>
          </p:cNvPr>
          <p:cNvSpPr txBox="1"/>
          <p:nvPr/>
        </p:nvSpPr>
        <p:spPr>
          <a:xfrm>
            <a:off x="1176515" y="951849"/>
            <a:ext cx="1532796" cy="369332"/>
          </a:xfrm>
          <a:prstGeom prst="rect">
            <a:avLst/>
          </a:prstGeom>
          <a:solidFill>
            <a:schemeClr val="tx1">
              <a:lumMod val="20000"/>
              <a:lumOff val="80000"/>
            </a:schemeClr>
          </a:solidFill>
        </p:spPr>
        <p:txBody>
          <a:bodyPr wrap="square" rtlCol="0">
            <a:spAutoFit/>
          </a:bodyPr>
          <a:lstStyle>
            <a:defPPr>
              <a:defRPr lang="en-US"/>
            </a:defPPr>
            <a:lvl1pPr algn="ctr">
              <a:defRPr>
                <a:solidFill>
                  <a:schemeClr val="accent5"/>
                </a:solidFill>
              </a:defRPr>
            </a:lvl1pPr>
          </a:lstStyle>
          <a:p>
            <a:r>
              <a:rPr lang="en-AU" sz="900" dirty="0">
                <a:solidFill>
                  <a:schemeClr val="accent1">
                    <a:lumMod val="50000"/>
                  </a:schemeClr>
                </a:solidFill>
                <a:latin typeface="Arial" panose="020B0604020202020204" pitchFamily="34" charset="0"/>
                <a:cs typeface="Arial" panose="020B0604020202020204" pitchFamily="34" charset="0"/>
              </a:rPr>
              <a:t>2013 - 2014 Quakers Hill WRP </a:t>
            </a:r>
            <a:r>
              <a:rPr lang="en-AU" sz="900" b="1" dirty="0">
                <a:solidFill>
                  <a:schemeClr val="accent1">
                    <a:lumMod val="50000"/>
                  </a:schemeClr>
                </a:solidFill>
                <a:latin typeface="Arial" panose="020B0604020202020204" pitchFamily="34" charset="0"/>
                <a:cs typeface="Arial" panose="020B0604020202020204" pitchFamily="34" charset="0"/>
              </a:rPr>
              <a:t>Strategic Options</a:t>
            </a:r>
          </a:p>
        </p:txBody>
      </p:sp>
      <p:sp>
        <p:nvSpPr>
          <p:cNvPr id="35" name="TextBox 34">
            <a:extLst>
              <a:ext uri="{FF2B5EF4-FFF2-40B4-BE49-F238E27FC236}">
                <a16:creationId xmlns:a16="http://schemas.microsoft.com/office/drawing/2014/main" id="{4A1EC0C3-2BC1-40F3-9ABA-89D5D9078EA0}"/>
              </a:ext>
            </a:extLst>
          </p:cNvPr>
          <p:cNvSpPr txBox="1"/>
          <p:nvPr/>
        </p:nvSpPr>
        <p:spPr>
          <a:xfrm>
            <a:off x="2881499" y="1735298"/>
            <a:ext cx="1362707" cy="507831"/>
          </a:xfrm>
          <a:prstGeom prst="rect">
            <a:avLst/>
          </a:prstGeom>
          <a:solidFill>
            <a:schemeClr val="tx1">
              <a:lumMod val="20000"/>
              <a:lumOff val="80000"/>
            </a:schemeClr>
          </a:solidFill>
        </p:spPr>
        <p:txBody>
          <a:bodyPr wrap="square" rtlCol="0">
            <a:spAutoFit/>
          </a:bodyPr>
          <a:lstStyle/>
          <a:p>
            <a:pPr algn="ctr"/>
            <a:r>
              <a:rPr lang="en-AU" sz="900" dirty="0">
                <a:solidFill>
                  <a:schemeClr val="accent1">
                    <a:lumMod val="50000"/>
                  </a:schemeClr>
                </a:solidFill>
              </a:rPr>
              <a:t>March 2015 – Lower South Creek Strategy Signed</a:t>
            </a:r>
          </a:p>
        </p:txBody>
      </p:sp>
      <p:sp>
        <p:nvSpPr>
          <p:cNvPr id="6" name="TextBox 5">
            <a:extLst>
              <a:ext uri="{FF2B5EF4-FFF2-40B4-BE49-F238E27FC236}">
                <a16:creationId xmlns:a16="http://schemas.microsoft.com/office/drawing/2014/main" id="{08805E48-CAEA-4BDE-A51A-7232753A4E7D}"/>
              </a:ext>
            </a:extLst>
          </p:cNvPr>
          <p:cNvSpPr txBox="1"/>
          <p:nvPr/>
        </p:nvSpPr>
        <p:spPr>
          <a:xfrm rot="19281910">
            <a:off x="715549" y="969247"/>
            <a:ext cx="659080" cy="253916"/>
          </a:xfrm>
          <a:prstGeom prst="rect">
            <a:avLst/>
          </a:prstGeom>
          <a:noFill/>
        </p:spPr>
        <p:txBody>
          <a:bodyPr wrap="square" rtlCol="0">
            <a:spAutoFit/>
          </a:bodyPr>
          <a:lstStyle/>
          <a:p>
            <a:pPr algn="ctr"/>
            <a:r>
              <a:rPr lang="en-AU" sz="1050" dirty="0">
                <a:latin typeface="Arial" panose="020B0604020202020204" pitchFamily="34" charset="0"/>
                <a:cs typeface="Arial" panose="020B0604020202020204" pitchFamily="34" charset="0"/>
              </a:rPr>
              <a:t>2013</a:t>
            </a:r>
          </a:p>
        </p:txBody>
      </p:sp>
      <p:sp>
        <p:nvSpPr>
          <p:cNvPr id="18" name="TextBox 17">
            <a:extLst>
              <a:ext uri="{FF2B5EF4-FFF2-40B4-BE49-F238E27FC236}">
                <a16:creationId xmlns:a16="http://schemas.microsoft.com/office/drawing/2014/main" id="{454F5715-2A22-4B23-9E20-DAE7A01515A9}"/>
              </a:ext>
            </a:extLst>
          </p:cNvPr>
          <p:cNvSpPr txBox="1"/>
          <p:nvPr/>
        </p:nvSpPr>
        <p:spPr>
          <a:xfrm rot="19281910">
            <a:off x="3726748" y="969247"/>
            <a:ext cx="659080" cy="253916"/>
          </a:xfrm>
          <a:prstGeom prst="rect">
            <a:avLst/>
          </a:prstGeom>
          <a:noFill/>
        </p:spPr>
        <p:txBody>
          <a:bodyPr wrap="square" rtlCol="0">
            <a:spAutoFit/>
          </a:bodyPr>
          <a:lstStyle/>
          <a:p>
            <a:pPr algn="ctr"/>
            <a:r>
              <a:rPr lang="en-AU" sz="1050" dirty="0">
                <a:latin typeface="Arial" panose="020B0604020202020204" pitchFamily="34" charset="0"/>
                <a:cs typeface="Arial" panose="020B0604020202020204" pitchFamily="34" charset="0"/>
              </a:rPr>
              <a:t>2017</a:t>
            </a:r>
          </a:p>
        </p:txBody>
      </p:sp>
      <p:sp>
        <p:nvSpPr>
          <p:cNvPr id="19" name="TextBox 18">
            <a:extLst>
              <a:ext uri="{FF2B5EF4-FFF2-40B4-BE49-F238E27FC236}">
                <a16:creationId xmlns:a16="http://schemas.microsoft.com/office/drawing/2014/main" id="{A8381471-BF34-445C-A5F5-D4779FDEB42E}"/>
              </a:ext>
            </a:extLst>
          </p:cNvPr>
          <p:cNvSpPr txBox="1"/>
          <p:nvPr/>
        </p:nvSpPr>
        <p:spPr>
          <a:xfrm rot="19281910">
            <a:off x="6007217" y="960329"/>
            <a:ext cx="659080" cy="253916"/>
          </a:xfrm>
          <a:prstGeom prst="rect">
            <a:avLst/>
          </a:prstGeom>
          <a:noFill/>
        </p:spPr>
        <p:txBody>
          <a:bodyPr wrap="square" rtlCol="0">
            <a:spAutoFit/>
          </a:bodyPr>
          <a:lstStyle/>
          <a:p>
            <a:pPr algn="ctr"/>
            <a:r>
              <a:rPr lang="en-AU" sz="1050" dirty="0">
                <a:latin typeface="Arial" panose="020B0604020202020204" pitchFamily="34" charset="0"/>
                <a:cs typeface="Arial" panose="020B0604020202020204" pitchFamily="34" charset="0"/>
              </a:rPr>
              <a:t>2020</a:t>
            </a:r>
          </a:p>
        </p:txBody>
      </p:sp>
      <p:sp>
        <p:nvSpPr>
          <p:cNvPr id="20" name="TextBox 19">
            <a:extLst>
              <a:ext uri="{FF2B5EF4-FFF2-40B4-BE49-F238E27FC236}">
                <a16:creationId xmlns:a16="http://schemas.microsoft.com/office/drawing/2014/main" id="{A0DDF157-DBEB-49A4-9743-B7DB4D27937C}"/>
              </a:ext>
            </a:extLst>
          </p:cNvPr>
          <p:cNvSpPr txBox="1"/>
          <p:nvPr/>
        </p:nvSpPr>
        <p:spPr>
          <a:xfrm rot="19281910">
            <a:off x="8273474" y="969247"/>
            <a:ext cx="659080" cy="253916"/>
          </a:xfrm>
          <a:prstGeom prst="rect">
            <a:avLst/>
          </a:prstGeom>
          <a:noFill/>
        </p:spPr>
        <p:txBody>
          <a:bodyPr wrap="square" rtlCol="0">
            <a:spAutoFit/>
          </a:bodyPr>
          <a:lstStyle/>
          <a:p>
            <a:pPr algn="ctr"/>
            <a:r>
              <a:rPr lang="en-AU" sz="1050" dirty="0">
                <a:latin typeface="Arial" panose="020B0604020202020204" pitchFamily="34" charset="0"/>
                <a:cs typeface="Arial" panose="020B0604020202020204" pitchFamily="34" charset="0"/>
              </a:rPr>
              <a:t>2023</a:t>
            </a:r>
          </a:p>
        </p:txBody>
      </p:sp>
      <p:cxnSp>
        <p:nvCxnSpPr>
          <p:cNvPr id="5" name="Straight Arrow Connector 4">
            <a:extLst>
              <a:ext uri="{FF2B5EF4-FFF2-40B4-BE49-F238E27FC236}">
                <a16:creationId xmlns:a16="http://schemas.microsoft.com/office/drawing/2014/main" id="{B8B2FD7D-E83D-4D48-A8D4-8321FFF34747}"/>
              </a:ext>
            </a:extLst>
          </p:cNvPr>
          <p:cNvCxnSpPr>
            <a:cxnSpLocks/>
          </p:cNvCxnSpPr>
          <p:nvPr/>
        </p:nvCxnSpPr>
        <p:spPr>
          <a:xfrm flipH="1">
            <a:off x="468583" y="858379"/>
            <a:ext cx="8478323" cy="0"/>
          </a:xfrm>
          <a:prstGeom prst="straightConnector1">
            <a:avLst/>
          </a:prstGeom>
          <a:ln w="31750">
            <a:headEnd type="triangle"/>
            <a:tailEnd type="triangle"/>
          </a:ln>
        </p:spPr>
        <p:style>
          <a:lnRef idx="1">
            <a:schemeClr val="accent6"/>
          </a:lnRef>
          <a:fillRef idx="0">
            <a:schemeClr val="accent6"/>
          </a:fillRef>
          <a:effectRef idx="0">
            <a:schemeClr val="accent6"/>
          </a:effectRef>
          <a:fontRef idx="minor">
            <a:schemeClr val="tx1"/>
          </a:fontRef>
        </p:style>
      </p:cxnSp>
      <p:cxnSp>
        <p:nvCxnSpPr>
          <p:cNvPr id="37" name="Straight Connector 36">
            <a:extLst>
              <a:ext uri="{FF2B5EF4-FFF2-40B4-BE49-F238E27FC236}">
                <a16:creationId xmlns:a16="http://schemas.microsoft.com/office/drawing/2014/main" id="{D095A3DF-D532-4A0E-A559-1F9A75F544F5}"/>
              </a:ext>
            </a:extLst>
          </p:cNvPr>
          <p:cNvCxnSpPr/>
          <p:nvPr/>
        </p:nvCxnSpPr>
        <p:spPr>
          <a:xfrm>
            <a:off x="1053656" y="768575"/>
            <a:ext cx="0" cy="178924"/>
          </a:xfrm>
          <a:prstGeom prst="line">
            <a:avLst/>
          </a:prstGeom>
          <a:ln w="317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0857FD59-E23C-4DFD-8982-31F2619E8E6B}"/>
              </a:ext>
            </a:extLst>
          </p:cNvPr>
          <p:cNvCxnSpPr/>
          <p:nvPr/>
        </p:nvCxnSpPr>
        <p:spPr>
          <a:xfrm>
            <a:off x="1810009" y="768575"/>
            <a:ext cx="0" cy="178924"/>
          </a:xfrm>
          <a:prstGeom prst="line">
            <a:avLst/>
          </a:prstGeom>
          <a:ln w="317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5EDFBBAB-85AD-49CB-80AE-B081B1755F7C}"/>
              </a:ext>
            </a:extLst>
          </p:cNvPr>
          <p:cNvCxnSpPr/>
          <p:nvPr/>
        </p:nvCxnSpPr>
        <p:spPr>
          <a:xfrm>
            <a:off x="5591774" y="768575"/>
            <a:ext cx="0" cy="178924"/>
          </a:xfrm>
          <a:prstGeom prst="line">
            <a:avLst/>
          </a:prstGeom>
          <a:ln w="317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C3429F0F-B769-4AFA-8673-361329F7451D}"/>
              </a:ext>
            </a:extLst>
          </p:cNvPr>
          <p:cNvCxnSpPr/>
          <p:nvPr/>
        </p:nvCxnSpPr>
        <p:spPr>
          <a:xfrm>
            <a:off x="7104480" y="768575"/>
            <a:ext cx="0" cy="178924"/>
          </a:xfrm>
          <a:prstGeom prst="line">
            <a:avLst/>
          </a:prstGeom>
          <a:ln w="317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0AB26D7F-6654-4063-8EE7-D1F4E22749D5}"/>
              </a:ext>
            </a:extLst>
          </p:cNvPr>
          <p:cNvCxnSpPr/>
          <p:nvPr/>
        </p:nvCxnSpPr>
        <p:spPr>
          <a:xfrm>
            <a:off x="8617186" y="768575"/>
            <a:ext cx="0" cy="178924"/>
          </a:xfrm>
          <a:prstGeom prst="line">
            <a:avLst/>
          </a:prstGeom>
          <a:ln w="317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096E58F7-CC40-44F6-BE04-1F8CE30947A7}"/>
              </a:ext>
            </a:extLst>
          </p:cNvPr>
          <p:cNvCxnSpPr/>
          <p:nvPr/>
        </p:nvCxnSpPr>
        <p:spPr>
          <a:xfrm>
            <a:off x="2566362" y="768575"/>
            <a:ext cx="0" cy="178924"/>
          </a:xfrm>
          <a:prstGeom prst="line">
            <a:avLst/>
          </a:prstGeom>
          <a:ln w="317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091C5846-A4EE-4D84-8F01-723052EA4084}"/>
              </a:ext>
            </a:extLst>
          </p:cNvPr>
          <p:cNvCxnSpPr/>
          <p:nvPr/>
        </p:nvCxnSpPr>
        <p:spPr>
          <a:xfrm>
            <a:off x="3322715" y="768575"/>
            <a:ext cx="0" cy="178924"/>
          </a:xfrm>
          <a:prstGeom prst="line">
            <a:avLst/>
          </a:prstGeom>
          <a:ln w="317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04089721-BF13-48CF-AB40-9DF97A6150FF}"/>
              </a:ext>
            </a:extLst>
          </p:cNvPr>
          <p:cNvCxnSpPr/>
          <p:nvPr/>
        </p:nvCxnSpPr>
        <p:spPr>
          <a:xfrm>
            <a:off x="4079068" y="768575"/>
            <a:ext cx="0" cy="178924"/>
          </a:xfrm>
          <a:prstGeom prst="line">
            <a:avLst/>
          </a:prstGeom>
          <a:ln w="317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44B89D3A-A8E2-435F-9E4E-E0A5C0868EAE}"/>
              </a:ext>
            </a:extLst>
          </p:cNvPr>
          <p:cNvCxnSpPr/>
          <p:nvPr/>
        </p:nvCxnSpPr>
        <p:spPr>
          <a:xfrm>
            <a:off x="4835421" y="768575"/>
            <a:ext cx="0" cy="178924"/>
          </a:xfrm>
          <a:prstGeom prst="line">
            <a:avLst/>
          </a:prstGeom>
          <a:ln w="31750">
            <a:solidFill>
              <a:schemeClr val="accent6"/>
            </a:solidFill>
          </a:ln>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a16="http://schemas.microsoft.com/office/drawing/2014/main" id="{BE930251-43EF-4F87-A3DA-FC56793A871E}"/>
              </a:ext>
            </a:extLst>
          </p:cNvPr>
          <p:cNvSpPr txBox="1"/>
          <p:nvPr/>
        </p:nvSpPr>
        <p:spPr>
          <a:xfrm>
            <a:off x="4139953" y="4034372"/>
            <a:ext cx="4806954" cy="369332"/>
          </a:xfrm>
          <a:prstGeom prst="rect">
            <a:avLst/>
          </a:prstGeom>
          <a:solidFill>
            <a:schemeClr val="tx1">
              <a:lumMod val="20000"/>
              <a:lumOff val="80000"/>
            </a:schemeClr>
          </a:solidFill>
        </p:spPr>
        <p:txBody>
          <a:bodyPr wrap="square" rtlCol="0">
            <a:spAutoFit/>
          </a:bodyPr>
          <a:lstStyle/>
          <a:p>
            <a:pPr algn="ctr"/>
            <a:r>
              <a:rPr lang="en-AU" sz="900" dirty="0">
                <a:solidFill>
                  <a:schemeClr val="accent1">
                    <a:lumMod val="50000"/>
                  </a:schemeClr>
                </a:solidFill>
                <a:latin typeface="Arial" panose="020B0604020202020204" pitchFamily="34" charset="0"/>
                <a:cs typeface="Arial" panose="020B0604020202020204" pitchFamily="34" charset="0"/>
              </a:rPr>
              <a:t>2017 - 2023 Lower South Creek </a:t>
            </a:r>
            <a:r>
              <a:rPr lang="en-AU" sz="900" b="1" dirty="0">
                <a:solidFill>
                  <a:schemeClr val="accent1">
                    <a:lumMod val="50000"/>
                  </a:schemeClr>
                </a:solidFill>
                <a:latin typeface="Arial" panose="020B0604020202020204" pitchFamily="34" charset="0"/>
                <a:cs typeface="Arial" panose="020B0604020202020204" pitchFamily="34" charset="0"/>
              </a:rPr>
              <a:t>Construction + Commissioning</a:t>
            </a:r>
          </a:p>
          <a:p>
            <a:pPr algn="ctr"/>
            <a:endParaRPr lang="en-AU" sz="900" b="1" dirty="0">
              <a:solidFill>
                <a:schemeClr val="accent1">
                  <a:lumMod val="50000"/>
                </a:schemeClr>
              </a:solidFill>
              <a:latin typeface="Arial" panose="020B0604020202020204" pitchFamily="34" charset="0"/>
              <a:cs typeface="Arial" panose="020B0604020202020204" pitchFamily="34" charset="0"/>
            </a:endParaRPr>
          </a:p>
        </p:txBody>
      </p:sp>
      <p:sp>
        <p:nvSpPr>
          <p:cNvPr id="56" name="Star: 5 Points 55">
            <a:extLst>
              <a:ext uri="{FF2B5EF4-FFF2-40B4-BE49-F238E27FC236}">
                <a16:creationId xmlns:a16="http://schemas.microsoft.com/office/drawing/2014/main" id="{CEEB6B6E-5C6E-4D81-AA24-974E2DC63453}"/>
              </a:ext>
            </a:extLst>
          </p:cNvPr>
          <p:cNvSpPr/>
          <p:nvPr/>
        </p:nvSpPr>
        <p:spPr>
          <a:xfrm>
            <a:off x="2774030" y="1645918"/>
            <a:ext cx="227414" cy="227414"/>
          </a:xfrm>
          <a:prstGeom prst="star5">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dirty="0"/>
          </a:p>
        </p:txBody>
      </p:sp>
      <p:sp>
        <p:nvSpPr>
          <p:cNvPr id="57" name="TextBox 56">
            <a:extLst>
              <a:ext uri="{FF2B5EF4-FFF2-40B4-BE49-F238E27FC236}">
                <a16:creationId xmlns:a16="http://schemas.microsoft.com/office/drawing/2014/main" id="{A91B5E8B-C52D-4B7A-ACC6-4519ECF48FA4}"/>
              </a:ext>
            </a:extLst>
          </p:cNvPr>
          <p:cNvSpPr txBox="1"/>
          <p:nvPr/>
        </p:nvSpPr>
        <p:spPr>
          <a:xfrm>
            <a:off x="1475656" y="2272930"/>
            <a:ext cx="1383364" cy="369332"/>
          </a:xfrm>
          <a:prstGeom prst="rect">
            <a:avLst/>
          </a:prstGeom>
          <a:solidFill>
            <a:schemeClr val="tx1">
              <a:lumMod val="20000"/>
              <a:lumOff val="80000"/>
            </a:schemeClr>
          </a:solidFill>
        </p:spPr>
        <p:txBody>
          <a:bodyPr wrap="square" rtlCol="0">
            <a:spAutoFit/>
          </a:bodyPr>
          <a:lstStyle>
            <a:defPPr>
              <a:defRPr lang="en-US"/>
            </a:defPPr>
            <a:lvl1pPr algn="ctr">
              <a:defRPr>
                <a:solidFill>
                  <a:schemeClr val="accent5"/>
                </a:solidFill>
              </a:defRPr>
            </a:lvl1pPr>
          </a:lstStyle>
          <a:p>
            <a:r>
              <a:rPr lang="en-AU" sz="900" dirty="0">
                <a:solidFill>
                  <a:schemeClr val="accent1">
                    <a:lumMod val="50000"/>
                  </a:schemeClr>
                </a:solidFill>
                <a:latin typeface="Arial" panose="020B0604020202020204" pitchFamily="34" charset="0"/>
                <a:cs typeface="Arial" panose="020B0604020202020204" pitchFamily="34" charset="0"/>
              </a:rPr>
              <a:t>Lower South Creek Consolidation Study</a:t>
            </a:r>
          </a:p>
        </p:txBody>
      </p:sp>
      <p:sp>
        <p:nvSpPr>
          <p:cNvPr id="58" name="TextBox 57">
            <a:extLst>
              <a:ext uri="{FF2B5EF4-FFF2-40B4-BE49-F238E27FC236}">
                <a16:creationId xmlns:a16="http://schemas.microsoft.com/office/drawing/2014/main" id="{86F6E5A2-B2A4-4328-8D14-37CAF58468AF}"/>
              </a:ext>
            </a:extLst>
          </p:cNvPr>
          <p:cNvSpPr txBox="1"/>
          <p:nvPr/>
        </p:nvSpPr>
        <p:spPr>
          <a:xfrm>
            <a:off x="3291279" y="3597503"/>
            <a:ext cx="2792889" cy="369332"/>
          </a:xfrm>
          <a:prstGeom prst="rect">
            <a:avLst/>
          </a:prstGeom>
          <a:solidFill>
            <a:schemeClr val="tx1">
              <a:lumMod val="20000"/>
              <a:lumOff val="80000"/>
            </a:schemeClr>
          </a:solidFill>
        </p:spPr>
        <p:txBody>
          <a:bodyPr wrap="square" rtlCol="0">
            <a:spAutoFit/>
          </a:bodyPr>
          <a:lstStyle/>
          <a:p>
            <a:pPr algn="ctr"/>
            <a:r>
              <a:rPr lang="en-AU" sz="900" dirty="0">
                <a:solidFill>
                  <a:schemeClr val="accent1">
                    <a:lumMod val="50000"/>
                  </a:schemeClr>
                </a:solidFill>
                <a:latin typeface="Arial" panose="020B0604020202020204" pitchFamily="34" charset="0"/>
                <a:cs typeface="Arial" panose="020B0604020202020204" pitchFamily="34" charset="0"/>
              </a:rPr>
              <a:t>2016 - 2019 – Biosolids Hub </a:t>
            </a:r>
            <a:r>
              <a:rPr lang="en-AU" sz="900" b="1" dirty="0">
                <a:solidFill>
                  <a:schemeClr val="accent1">
                    <a:lumMod val="50000"/>
                  </a:schemeClr>
                </a:solidFill>
                <a:latin typeface="Arial" panose="020B0604020202020204" pitchFamily="34" charset="0"/>
                <a:cs typeface="Arial" panose="020B0604020202020204" pitchFamily="34" charset="0"/>
              </a:rPr>
              <a:t>Concept</a:t>
            </a:r>
            <a:r>
              <a:rPr lang="en-AU" sz="900" dirty="0">
                <a:solidFill>
                  <a:schemeClr val="accent1">
                    <a:lumMod val="50000"/>
                  </a:schemeClr>
                </a:solidFill>
                <a:latin typeface="Arial" panose="020B0604020202020204" pitchFamily="34" charset="0"/>
                <a:cs typeface="Arial" panose="020B0604020202020204" pitchFamily="34" charset="0"/>
              </a:rPr>
              <a:t> And </a:t>
            </a:r>
            <a:r>
              <a:rPr lang="en-AU" sz="900" b="1" dirty="0">
                <a:solidFill>
                  <a:schemeClr val="accent1">
                    <a:lumMod val="50000"/>
                  </a:schemeClr>
                </a:solidFill>
                <a:latin typeface="Arial" panose="020B0604020202020204" pitchFamily="34" charset="0"/>
                <a:cs typeface="Arial" panose="020B0604020202020204" pitchFamily="34" charset="0"/>
              </a:rPr>
              <a:t>Detailed</a:t>
            </a:r>
            <a:r>
              <a:rPr lang="en-AU" sz="900" dirty="0">
                <a:solidFill>
                  <a:schemeClr val="accent1">
                    <a:lumMod val="50000"/>
                  </a:schemeClr>
                </a:solidFill>
                <a:latin typeface="Arial" panose="020B0604020202020204" pitchFamily="34" charset="0"/>
                <a:cs typeface="Arial" panose="020B0604020202020204" pitchFamily="34" charset="0"/>
              </a:rPr>
              <a:t> </a:t>
            </a:r>
            <a:r>
              <a:rPr lang="en-AU" sz="900" b="1" dirty="0">
                <a:solidFill>
                  <a:schemeClr val="accent1">
                    <a:lumMod val="50000"/>
                  </a:schemeClr>
                </a:solidFill>
                <a:latin typeface="Arial" panose="020B0604020202020204" pitchFamily="34" charset="0"/>
                <a:cs typeface="Arial" panose="020B0604020202020204" pitchFamily="34" charset="0"/>
              </a:rPr>
              <a:t>Design</a:t>
            </a:r>
          </a:p>
        </p:txBody>
      </p:sp>
      <p:sp>
        <p:nvSpPr>
          <p:cNvPr id="60" name="TextBox 59">
            <a:extLst>
              <a:ext uri="{FF2B5EF4-FFF2-40B4-BE49-F238E27FC236}">
                <a16:creationId xmlns:a16="http://schemas.microsoft.com/office/drawing/2014/main" id="{7C0B20D6-B557-4E11-80DB-7BE4B00BD556}"/>
              </a:ext>
            </a:extLst>
          </p:cNvPr>
          <p:cNvSpPr txBox="1"/>
          <p:nvPr/>
        </p:nvSpPr>
        <p:spPr>
          <a:xfrm>
            <a:off x="1182753" y="1832570"/>
            <a:ext cx="1526558" cy="369332"/>
          </a:xfrm>
          <a:prstGeom prst="rect">
            <a:avLst/>
          </a:prstGeom>
          <a:solidFill>
            <a:schemeClr val="tx1">
              <a:lumMod val="20000"/>
              <a:lumOff val="80000"/>
            </a:schemeClr>
          </a:solidFill>
        </p:spPr>
        <p:txBody>
          <a:bodyPr wrap="square" rtlCol="0">
            <a:spAutoFit/>
          </a:bodyPr>
          <a:lstStyle>
            <a:defPPr>
              <a:defRPr lang="en-US"/>
            </a:defPPr>
            <a:lvl1pPr algn="ctr">
              <a:defRPr>
                <a:solidFill>
                  <a:schemeClr val="accent5"/>
                </a:solidFill>
              </a:defRPr>
            </a:lvl1pPr>
          </a:lstStyle>
          <a:p>
            <a:r>
              <a:rPr lang="en-AU" sz="900" dirty="0">
                <a:solidFill>
                  <a:schemeClr val="accent1">
                    <a:lumMod val="50000"/>
                  </a:schemeClr>
                </a:solidFill>
                <a:latin typeface="Arial" panose="020B0604020202020204" pitchFamily="34" charset="0"/>
                <a:cs typeface="Arial" panose="020B0604020202020204" pitchFamily="34" charset="0"/>
              </a:rPr>
              <a:t>NWG Servicing Strategy</a:t>
            </a:r>
          </a:p>
          <a:p>
            <a:endParaRPr lang="en-AU" sz="900" dirty="0">
              <a:solidFill>
                <a:schemeClr val="accent1">
                  <a:lumMod val="50000"/>
                </a:schemeClr>
              </a:solidFill>
              <a:latin typeface="Arial" panose="020B0604020202020204" pitchFamily="34" charset="0"/>
              <a:cs typeface="Arial" panose="020B0604020202020204" pitchFamily="34" charset="0"/>
            </a:endParaRPr>
          </a:p>
        </p:txBody>
      </p:sp>
      <p:sp>
        <p:nvSpPr>
          <p:cNvPr id="36" name="TextBox 35">
            <a:extLst>
              <a:ext uri="{FF2B5EF4-FFF2-40B4-BE49-F238E27FC236}">
                <a16:creationId xmlns:a16="http://schemas.microsoft.com/office/drawing/2014/main" id="{74EB35F7-143B-4694-B9A3-408BC6F134F8}"/>
              </a:ext>
            </a:extLst>
          </p:cNvPr>
          <p:cNvSpPr txBox="1"/>
          <p:nvPr/>
        </p:nvSpPr>
        <p:spPr>
          <a:xfrm>
            <a:off x="1176515" y="1392209"/>
            <a:ext cx="1526558" cy="369332"/>
          </a:xfrm>
          <a:prstGeom prst="rect">
            <a:avLst/>
          </a:prstGeom>
          <a:solidFill>
            <a:schemeClr val="tx1">
              <a:lumMod val="20000"/>
              <a:lumOff val="80000"/>
            </a:schemeClr>
          </a:solidFill>
        </p:spPr>
        <p:txBody>
          <a:bodyPr wrap="square" rtlCol="0">
            <a:spAutoFit/>
          </a:bodyPr>
          <a:lstStyle>
            <a:defPPr>
              <a:defRPr lang="en-US"/>
            </a:defPPr>
            <a:lvl1pPr algn="ctr">
              <a:defRPr>
                <a:solidFill>
                  <a:schemeClr val="accent5"/>
                </a:solidFill>
              </a:defRPr>
            </a:lvl1pPr>
          </a:lstStyle>
          <a:p>
            <a:r>
              <a:rPr lang="en-AU" sz="900" dirty="0">
                <a:solidFill>
                  <a:schemeClr val="accent1">
                    <a:lumMod val="50000"/>
                  </a:schemeClr>
                </a:solidFill>
                <a:latin typeface="Arial" panose="020B0604020202020204" pitchFamily="34" charset="0"/>
                <a:cs typeface="Arial" panose="020B0604020202020204" pitchFamily="34" charset="0"/>
              </a:rPr>
              <a:t>Options + Concept Design St Marys Dewatering</a:t>
            </a:r>
          </a:p>
        </p:txBody>
      </p:sp>
      <p:sp>
        <p:nvSpPr>
          <p:cNvPr id="38" name="TextBox 37">
            <a:extLst>
              <a:ext uri="{FF2B5EF4-FFF2-40B4-BE49-F238E27FC236}">
                <a16:creationId xmlns:a16="http://schemas.microsoft.com/office/drawing/2014/main" id="{319DDE1A-A3CB-41DC-8011-E5DA766C6ABA}"/>
              </a:ext>
            </a:extLst>
          </p:cNvPr>
          <p:cNvSpPr txBox="1"/>
          <p:nvPr/>
        </p:nvSpPr>
        <p:spPr>
          <a:xfrm>
            <a:off x="3291280" y="3158136"/>
            <a:ext cx="2057192" cy="369332"/>
          </a:xfrm>
          <a:prstGeom prst="rect">
            <a:avLst/>
          </a:prstGeom>
          <a:solidFill>
            <a:schemeClr val="tx1">
              <a:lumMod val="20000"/>
              <a:lumOff val="80000"/>
            </a:schemeClr>
          </a:solidFill>
        </p:spPr>
        <p:txBody>
          <a:bodyPr wrap="square" rtlCol="0">
            <a:spAutoFit/>
          </a:bodyPr>
          <a:lstStyle>
            <a:defPPr>
              <a:defRPr lang="en-US"/>
            </a:defPPr>
            <a:lvl1pPr algn="ctr">
              <a:defRPr>
                <a:solidFill>
                  <a:schemeClr val="accent5"/>
                </a:solidFill>
              </a:defRPr>
            </a:lvl1pPr>
          </a:lstStyle>
          <a:p>
            <a:r>
              <a:rPr lang="en-AU" sz="900" dirty="0">
                <a:solidFill>
                  <a:schemeClr val="accent1">
                    <a:lumMod val="50000"/>
                  </a:schemeClr>
                </a:solidFill>
                <a:latin typeface="Arial" panose="020B0604020202020204" pitchFamily="34" charset="0"/>
                <a:cs typeface="Arial" panose="020B0604020202020204" pitchFamily="34" charset="0"/>
              </a:rPr>
              <a:t>St Marys BDU Handling Units Detailed Design and Construction</a:t>
            </a:r>
          </a:p>
        </p:txBody>
      </p:sp>
      <p:pic>
        <p:nvPicPr>
          <p:cNvPr id="39" name="Picture 38">
            <a:extLst>
              <a:ext uri="{FF2B5EF4-FFF2-40B4-BE49-F238E27FC236}">
                <a16:creationId xmlns:a16="http://schemas.microsoft.com/office/drawing/2014/main" id="{AB205037-FDD2-463F-95F5-5254709381C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971724" y="4776263"/>
            <a:ext cx="816080" cy="180353"/>
          </a:xfrm>
          <a:prstGeom prst="rect">
            <a:avLst/>
          </a:prstGeom>
        </p:spPr>
      </p:pic>
      <p:sp>
        <p:nvSpPr>
          <p:cNvPr id="40" name="TextBox 39">
            <a:extLst>
              <a:ext uri="{FF2B5EF4-FFF2-40B4-BE49-F238E27FC236}">
                <a16:creationId xmlns:a16="http://schemas.microsoft.com/office/drawing/2014/main" id="{9AC36B46-055C-45C3-98C6-FA0004484687}"/>
              </a:ext>
            </a:extLst>
          </p:cNvPr>
          <p:cNvSpPr txBox="1"/>
          <p:nvPr/>
        </p:nvSpPr>
        <p:spPr>
          <a:xfrm>
            <a:off x="2392401" y="30026"/>
            <a:ext cx="6546692" cy="523220"/>
          </a:xfrm>
          <a:prstGeom prst="rect">
            <a:avLst/>
          </a:prstGeom>
          <a:noFill/>
        </p:spPr>
        <p:txBody>
          <a:bodyPr wrap="square" rtlCol="0">
            <a:spAutoFit/>
          </a:bodyPr>
          <a:lstStyle/>
          <a:p>
            <a:pPr algn="r" defTabSz="685800">
              <a:defRPr/>
            </a:pPr>
            <a:r>
              <a:rPr lang="en-PH" sz="2800" dirty="0">
                <a:solidFill>
                  <a:schemeClr val="accent6"/>
                </a:solidFill>
                <a:latin typeface="Darkwoman" pitchFamily="50" charset="0"/>
              </a:rPr>
              <a:t>St Marys WRP Program Journey</a:t>
            </a:r>
            <a:endParaRPr lang="en-US" sz="2800" dirty="0">
              <a:solidFill>
                <a:schemeClr val="accent6"/>
              </a:solidFill>
              <a:latin typeface="Darkwoman" pitchFamily="50" charset="0"/>
            </a:endParaRPr>
          </a:p>
        </p:txBody>
      </p:sp>
      <p:cxnSp>
        <p:nvCxnSpPr>
          <p:cNvPr id="3" name="Straight Connector 2">
            <a:extLst>
              <a:ext uri="{FF2B5EF4-FFF2-40B4-BE49-F238E27FC236}">
                <a16:creationId xmlns:a16="http://schemas.microsoft.com/office/drawing/2014/main" id="{EC7D1439-8044-E1D8-9DA0-FEB498B0F014}"/>
              </a:ext>
            </a:extLst>
          </p:cNvPr>
          <p:cNvCxnSpPr/>
          <p:nvPr/>
        </p:nvCxnSpPr>
        <p:spPr>
          <a:xfrm>
            <a:off x="6348127" y="768917"/>
            <a:ext cx="0" cy="178924"/>
          </a:xfrm>
          <a:prstGeom prst="line">
            <a:avLst/>
          </a:prstGeom>
          <a:ln w="317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D512A522-1E16-1523-7D17-FBA110B7CABA}"/>
              </a:ext>
            </a:extLst>
          </p:cNvPr>
          <p:cNvCxnSpPr/>
          <p:nvPr/>
        </p:nvCxnSpPr>
        <p:spPr>
          <a:xfrm>
            <a:off x="7860833" y="768575"/>
            <a:ext cx="0" cy="178924"/>
          </a:xfrm>
          <a:prstGeom prst="line">
            <a:avLst/>
          </a:prstGeom>
          <a:ln w="31750">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617928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32" grpId="0" animBg="1"/>
      <p:bldP spid="35" grpId="0" animBg="1"/>
      <p:bldP spid="54" grpId="0" animBg="1"/>
      <p:bldP spid="56" grpId="0" animBg="1"/>
      <p:bldP spid="57" grpId="0" animBg="1"/>
      <p:bldP spid="58" grpId="0" animBg="1"/>
      <p:bldP spid="60" grpId="0" animBg="1"/>
      <p:bldP spid="36" grpId="0" animBg="1"/>
      <p:bldP spid="3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98580CD-BE66-1D41-9BAC-77120A4FB100}"/>
              </a:ext>
            </a:extLst>
          </p:cNvPr>
          <p:cNvSpPr>
            <a:spLocks noGrp="1"/>
          </p:cNvSpPr>
          <p:nvPr>
            <p:ph type="sldNum" sz="quarter" idx="12"/>
          </p:nvPr>
        </p:nvSpPr>
        <p:spPr/>
        <p:txBody>
          <a:bodyPr/>
          <a:lstStyle/>
          <a:p>
            <a:fld id="{E917DE0E-AFB1-41FD-BC35-27DB61CA125F}" type="slidenum">
              <a:rPr lang="en-AU" smtClean="0"/>
              <a:pPr/>
              <a:t>6</a:t>
            </a:fld>
            <a:endParaRPr lang="en-AU" dirty="0"/>
          </a:p>
        </p:txBody>
      </p:sp>
      <p:sp>
        <p:nvSpPr>
          <p:cNvPr id="8" name="TextBox 7">
            <a:extLst>
              <a:ext uri="{FF2B5EF4-FFF2-40B4-BE49-F238E27FC236}">
                <a16:creationId xmlns:a16="http://schemas.microsoft.com/office/drawing/2014/main" id="{A35072B7-F9C5-44B9-86B1-9D818ED2B1C6}"/>
              </a:ext>
            </a:extLst>
          </p:cNvPr>
          <p:cNvSpPr txBox="1"/>
          <p:nvPr/>
        </p:nvSpPr>
        <p:spPr>
          <a:xfrm>
            <a:off x="1043608" y="1851670"/>
            <a:ext cx="4536504" cy="1015663"/>
          </a:xfrm>
          <a:prstGeom prst="rect">
            <a:avLst/>
          </a:prstGeom>
          <a:noFill/>
        </p:spPr>
        <p:txBody>
          <a:bodyPr wrap="square" rtlCol="0">
            <a:spAutoFit/>
          </a:bodyPr>
          <a:lstStyle/>
          <a:p>
            <a:r>
              <a:rPr lang="en-PH" sz="6000" dirty="0">
                <a:solidFill>
                  <a:schemeClr val="bg1"/>
                </a:solidFill>
                <a:latin typeface="Darkwoman" pitchFamily="50" charset="0"/>
              </a:rPr>
              <a:t>Part 1: Why?</a:t>
            </a:r>
          </a:p>
        </p:txBody>
      </p:sp>
      <p:pic>
        <p:nvPicPr>
          <p:cNvPr id="2" name="Picture 1">
            <a:extLst>
              <a:ext uri="{FF2B5EF4-FFF2-40B4-BE49-F238E27FC236}">
                <a16:creationId xmlns:a16="http://schemas.microsoft.com/office/drawing/2014/main" id="{F643A9D7-AB88-0A8E-D9E1-E1CACCF43EC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452320" y="4779823"/>
            <a:ext cx="1088107" cy="240471"/>
          </a:xfrm>
          <a:prstGeom prst="rect">
            <a:avLst/>
          </a:prstGeom>
        </p:spPr>
      </p:pic>
    </p:spTree>
    <p:extLst>
      <p:ext uri="{BB962C8B-B14F-4D97-AF65-F5344CB8AC3E}">
        <p14:creationId xmlns:p14="http://schemas.microsoft.com/office/powerpoint/2010/main" val="12186861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Freeform 18">
            <a:extLst>
              <a:ext uri="{FF2B5EF4-FFF2-40B4-BE49-F238E27FC236}">
                <a16:creationId xmlns:a16="http://schemas.microsoft.com/office/drawing/2014/main" id="{B6113FCF-D623-4274-A4E9-5D094D460409}"/>
              </a:ext>
            </a:extLst>
          </p:cNvPr>
          <p:cNvSpPr>
            <a:spLocks/>
          </p:cNvSpPr>
          <p:nvPr/>
        </p:nvSpPr>
        <p:spPr bwMode="auto">
          <a:xfrm>
            <a:off x="1" y="1"/>
            <a:ext cx="1545635" cy="1545635"/>
          </a:xfrm>
          <a:custGeom>
            <a:avLst/>
            <a:gdLst>
              <a:gd name="T0" fmla="*/ 1842 w 1842"/>
              <a:gd name="T1" fmla="*/ 0 h 1842"/>
              <a:gd name="T2" fmla="*/ 0 w 1842"/>
              <a:gd name="T3" fmla="*/ 0 h 1842"/>
              <a:gd name="T4" fmla="*/ 0 w 1842"/>
              <a:gd name="T5" fmla="*/ 1842 h 1842"/>
              <a:gd name="T6" fmla="*/ 1842 w 1842"/>
              <a:gd name="T7" fmla="*/ 0 h 1842"/>
            </a:gdLst>
            <a:ahLst/>
            <a:cxnLst>
              <a:cxn ang="0">
                <a:pos x="T0" y="T1"/>
              </a:cxn>
              <a:cxn ang="0">
                <a:pos x="T2" y="T3"/>
              </a:cxn>
              <a:cxn ang="0">
                <a:pos x="T4" y="T5"/>
              </a:cxn>
              <a:cxn ang="0">
                <a:pos x="T6" y="T7"/>
              </a:cxn>
            </a:cxnLst>
            <a:rect l="0" t="0" r="r" b="b"/>
            <a:pathLst>
              <a:path w="1842" h="1842">
                <a:moveTo>
                  <a:pt x="1842" y="0"/>
                </a:moveTo>
                <a:lnTo>
                  <a:pt x="0" y="0"/>
                </a:lnTo>
                <a:lnTo>
                  <a:pt x="0" y="1842"/>
                </a:lnTo>
                <a:lnTo>
                  <a:pt x="1842" y="0"/>
                </a:lnTo>
                <a:close/>
              </a:path>
            </a:pathLst>
          </a:custGeom>
          <a:solidFill>
            <a:schemeClr val="accent5">
              <a:alpha val="25000"/>
            </a:schemeClr>
          </a:solidFill>
          <a:ln>
            <a:noFill/>
          </a:ln>
        </p:spPr>
        <p:txBody>
          <a:bodyPr vert="horz" wrap="square" lIns="68580" tIns="34290" rIns="68580" bIns="34290" numCol="1" anchor="t" anchorCtr="0" compatLnSpc="1">
            <a:prstTxWarp prst="textNoShape">
              <a:avLst/>
            </a:prstTxWarp>
          </a:bodyPr>
          <a:lstStyle/>
          <a:p>
            <a:pPr defTabSz="685800">
              <a:defRPr/>
            </a:pPr>
            <a:endParaRPr lang="en-AU" sz="1350" kern="0" dirty="0">
              <a:solidFill>
                <a:srgbClr val="353D30"/>
              </a:solidFill>
              <a:latin typeface="Arial" panose="020B0604020202020204" pitchFamily="34" charset="0"/>
              <a:cs typeface="Arial" panose="020B0604020202020204" pitchFamily="34" charset="0"/>
            </a:endParaRPr>
          </a:p>
        </p:txBody>
      </p:sp>
      <p:grpSp>
        <p:nvGrpSpPr>
          <p:cNvPr id="13" name="Group 12">
            <a:extLst>
              <a:ext uri="{FF2B5EF4-FFF2-40B4-BE49-F238E27FC236}">
                <a16:creationId xmlns:a16="http://schemas.microsoft.com/office/drawing/2014/main" id="{47969E0B-4C18-4D1C-BE55-515A6CB7B679}"/>
              </a:ext>
            </a:extLst>
          </p:cNvPr>
          <p:cNvGrpSpPr/>
          <p:nvPr/>
        </p:nvGrpSpPr>
        <p:grpSpPr>
          <a:xfrm>
            <a:off x="735807" y="563527"/>
            <a:ext cx="5886910" cy="4507706"/>
            <a:chOff x="-2195330" y="-61275"/>
            <a:chExt cx="8956314" cy="6858000"/>
          </a:xfrm>
        </p:grpSpPr>
        <p:pic>
          <p:nvPicPr>
            <p:cNvPr id="16" name="Picture 15">
              <a:extLst>
                <a:ext uri="{FF2B5EF4-FFF2-40B4-BE49-F238E27FC236}">
                  <a16:creationId xmlns:a16="http://schemas.microsoft.com/office/drawing/2014/main" id="{B872E1A9-0493-48B7-A669-E6C3F855620E}"/>
                </a:ext>
              </a:extLst>
            </p:cNvPr>
            <p:cNvPicPr>
              <a:picLocks noChangeAspect="1"/>
            </p:cNvPicPr>
            <p:nvPr/>
          </p:nvPicPr>
          <p:blipFill rotWithShape="1">
            <a:blip r:embed="rId3"/>
            <a:srcRect r="31735"/>
            <a:stretch/>
          </p:blipFill>
          <p:spPr>
            <a:xfrm>
              <a:off x="-121474" y="-61275"/>
              <a:ext cx="6882458" cy="6858000"/>
            </a:xfrm>
            <a:prstGeom prst="rect">
              <a:avLst/>
            </a:prstGeom>
          </p:spPr>
        </p:pic>
        <p:sp>
          <p:nvSpPr>
            <p:cNvPr id="17" name="TextBox 16">
              <a:extLst>
                <a:ext uri="{FF2B5EF4-FFF2-40B4-BE49-F238E27FC236}">
                  <a16:creationId xmlns:a16="http://schemas.microsoft.com/office/drawing/2014/main" id="{1869802C-432B-4819-BA30-9450679769CE}"/>
                </a:ext>
              </a:extLst>
            </p:cNvPr>
            <p:cNvSpPr txBox="1"/>
            <p:nvPr/>
          </p:nvSpPr>
          <p:spPr>
            <a:xfrm>
              <a:off x="-2141260" y="1791093"/>
              <a:ext cx="1833253" cy="421425"/>
            </a:xfrm>
            <a:prstGeom prst="rect">
              <a:avLst/>
            </a:prstGeom>
            <a:noFill/>
          </p:spPr>
          <p:txBody>
            <a:bodyPr wrap="square" rtlCol="0">
              <a:spAutoFit/>
            </a:bodyPr>
            <a:lstStyle/>
            <a:p>
              <a:pPr algn="ctr"/>
              <a:r>
                <a:rPr lang="en-AU" sz="1200" i="1" dirty="0">
                  <a:solidFill>
                    <a:schemeClr val="accent6"/>
                  </a:solidFill>
                  <a:latin typeface="Arial" panose="020B0604020202020204" pitchFamily="34" charset="0"/>
                  <a:cs typeface="Arial" panose="020B0604020202020204" pitchFamily="34" charset="0"/>
                </a:rPr>
                <a:t>St Marys WRP</a:t>
              </a:r>
            </a:p>
          </p:txBody>
        </p:sp>
        <p:sp>
          <p:nvSpPr>
            <p:cNvPr id="18" name="TextBox 17">
              <a:extLst>
                <a:ext uri="{FF2B5EF4-FFF2-40B4-BE49-F238E27FC236}">
                  <a16:creationId xmlns:a16="http://schemas.microsoft.com/office/drawing/2014/main" id="{1AB96846-C18A-4E0C-9750-3F589A55E01E}"/>
                </a:ext>
              </a:extLst>
            </p:cNvPr>
            <p:cNvSpPr txBox="1"/>
            <p:nvPr/>
          </p:nvSpPr>
          <p:spPr>
            <a:xfrm>
              <a:off x="-2195330" y="2994025"/>
              <a:ext cx="1833253" cy="702375"/>
            </a:xfrm>
            <a:prstGeom prst="rect">
              <a:avLst/>
            </a:prstGeom>
            <a:noFill/>
          </p:spPr>
          <p:txBody>
            <a:bodyPr wrap="square" rtlCol="0">
              <a:spAutoFit/>
            </a:bodyPr>
            <a:lstStyle/>
            <a:p>
              <a:pPr algn="ctr"/>
              <a:r>
                <a:rPr lang="en-AU" sz="1200" i="1" dirty="0">
                  <a:solidFill>
                    <a:schemeClr val="accent6"/>
                  </a:solidFill>
                  <a:latin typeface="Arial" panose="020B0604020202020204" pitchFamily="34" charset="0"/>
                  <a:cs typeface="Arial" panose="020B0604020202020204" pitchFamily="34" charset="0"/>
                </a:rPr>
                <a:t>Quakers Hill WRP</a:t>
              </a:r>
            </a:p>
          </p:txBody>
        </p:sp>
        <p:sp>
          <p:nvSpPr>
            <p:cNvPr id="19" name="Star: 5 Points 18">
              <a:extLst>
                <a:ext uri="{FF2B5EF4-FFF2-40B4-BE49-F238E27FC236}">
                  <a16:creationId xmlns:a16="http://schemas.microsoft.com/office/drawing/2014/main" id="{4A39DCF8-EC63-427F-AD54-1A52147BC13E}"/>
                </a:ext>
              </a:extLst>
            </p:cNvPr>
            <p:cNvSpPr/>
            <p:nvPr/>
          </p:nvSpPr>
          <p:spPr>
            <a:xfrm>
              <a:off x="3143693" y="2304690"/>
              <a:ext cx="258236" cy="258236"/>
            </a:xfrm>
            <a:prstGeom prst="star5">
              <a:avLst>
                <a:gd name="adj" fmla="val 26450"/>
                <a:gd name="hf" fmla="val 105146"/>
                <a:gd name="vf" fmla="val 110557"/>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dirty="0"/>
            </a:p>
          </p:txBody>
        </p:sp>
        <p:sp>
          <p:nvSpPr>
            <p:cNvPr id="20" name="Star: 5 Points 19">
              <a:extLst>
                <a:ext uri="{FF2B5EF4-FFF2-40B4-BE49-F238E27FC236}">
                  <a16:creationId xmlns:a16="http://schemas.microsoft.com/office/drawing/2014/main" id="{C09AB593-511D-4BC6-B1FB-CCEF581E81C8}"/>
                </a:ext>
              </a:extLst>
            </p:cNvPr>
            <p:cNvSpPr/>
            <p:nvPr/>
          </p:nvSpPr>
          <p:spPr>
            <a:xfrm>
              <a:off x="1837349" y="1968271"/>
              <a:ext cx="287731" cy="287731"/>
            </a:xfrm>
            <a:prstGeom prst="star5">
              <a:avLst>
                <a:gd name="adj" fmla="val 24343"/>
                <a:gd name="hf" fmla="val 105146"/>
                <a:gd name="vf" fmla="val 110557"/>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dirty="0"/>
            </a:p>
          </p:txBody>
        </p:sp>
      </p:grpSp>
      <p:pic>
        <p:nvPicPr>
          <p:cNvPr id="15" name="Picture 14">
            <a:extLst>
              <a:ext uri="{FF2B5EF4-FFF2-40B4-BE49-F238E27FC236}">
                <a16:creationId xmlns:a16="http://schemas.microsoft.com/office/drawing/2014/main" id="{DFD04133-998F-4DE8-A215-108255F7A624}"/>
              </a:ext>
            </a:extLst>
          </p:cNvPr>
          <p:cNvPicPr>
            <a:picLocks noChangeAspect="1"/>
          </p:cNvPicPr>
          <p:nvPr/>
        </p:nvPicPr>
        <p:blipFill rotWithShape="1">
          <a:blip r:embed="rId3"/>
          <a:srcRect l="70748" t="5512" r="3809" b="55800"/>
          <a:stretch/>
        </p:blipFill>
        <p:spPr>
          <a:xfrm>
            <a:off x="6780863" y="1131590"/>
            <a:ext cx="2158230" cy="2232248"/>
          </a:xfrm>
          <a:prstGeom prst="rect">
            <a:avLst/>
          </a:prstGeom>
        </p:spPr>
      </p:pic>
      <p:pic>
        <p:nvPicPr>
          <p:cNvPr id="24" name="Picture 23">
            <a:extLst>
              <a:ext uri="{FF2B5EF4-FFF2-40B4-BE49-F238E27FC236}">
                <a16:creationId xmlns:a16="http://schemas.microsoft.com/office/drawing/2014/main" id="{B2D13CF7-060F-464F-A548-BB96FD55999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971724" y="4776263"/>
            <a:ext cx="816080" cy="180353"/>
          </a:xfrm>
          <a:prstGeom prst="rect">
            <a:avLst/>
          </a:prstGeom>
        </p:spPr>
      </p:pic>
      <p:pic>
        <p:nvPicPr>
          <p:cNvPr id="25" name="Picture 24" descr="A close up of a sign&#10;&#10;Description automatically generated">
            <a:extLst>
              <a:ext uri="{FF2B5EF4-FFF2-40B4-BE49-F238E27FC236}">
                <a16:creationId xmlns:a16="http://schemas.microsoft.com/office/drawing/2014/main" id="{5AD2E3F9-03B3-4FBF-A0F1-650EA0432464}"/>
              </a:ext>
            </a:extLst>
          </p:cNvPr>
          <p:cNvPicPr>
            <a:picLocks noChangeAspect="1"/>
          </p:cNvPicPr>
          <p:nvPr/>
        </p:nvPicPr>
        <p:blipFill rotWithShape="1">
          <a:blip r:embed="rId5">
            <a:extLst>
              <a:ext uri="{28A0092B-C50C-407E-A947-70E740481C1C}">
                <a14:useLocalDpi xmlns:a14="http://schemas.microsoft.com/office/drawing/2010/main" val="0"/>
              </a:ext>
            </a:extLst>
          </a:blip>
          <a:srcRect l="2772" t="6295" r="4939" b="11741"/>
          <a:stretch/>
        </p:blipFill>
        <p:spPr>
          <a:xfrm>
            <a:off x="6897279" y="4578249"/>
            <a:ext cx="934046" cy="515009"/>
          </a:xfrm>
          <a:prstGeom prst="rect">
            <a:avLst/>
          </a:prstGeom>
        </p:spPr>
      </p:pic>
      <p:pic>
        <p:nvPicPr>
          <p:cNvPr id="21" name="Picture 20">
            <a:extLst>
              <a:ext uri="{FF2B5EF4-FFF2-40B4-BE49-F238E27FC236}">
                <a16:creationId xmlns:a16="http://schemas.microsoft.com/office/drawing/2014/main" id="{2042836C-95BF-4CEF-9889-802741411602}"/>
              </a:ext>
            </a:extLst>
          </p:cNvPr>
          <p:cNvPicPr>
            <a:picLocks noChangeAspect="1"/>
          </p:cNvPicPr>
          <p:nvPr/>
        </p:nvPicPr>
        <p:blipFill rotWithShape="1">
          <a:blip r:embed="rId3"/>
          <a:srcRect l="70001" t="67097" r="2636" b="5179"/>
          <a:stretch/>
        </p:blipFill>
        <p:spPr>
          <a:xfrm>
            <a:off x="6796795" y="3592060"/>
            <a:ext cx="2069060" cy="1426016"/>
          </a:xfrm>
          <a:prstGeom prst="rect">
            <a:avLst/>
          </a:prstGeom>
        </p:spPr>
      </p:pic>
      <p:sp>
        <p:nvSpPr>
          <p:cNvPr id="2" name="Rectangle 1">
            <a:extLst>
              <a:ext uri="{FF2B5EF4-FFF2-40B4-BE49-F238E27FC236}">
                <a16:creationId xmlns:a16="http://schemas.microsoft.com/office/drawing/2014/main" id="{3642CD2C-FCB4-40B4-A07D-8F1820C62F93}"/>
              </a:ext>
            </a:extLst>
          </p:cNvPr>
          <p:cNvSpPr/>
          <p:nvPr/>
        </p:nvSpPr>
        <p:spPr>
          <a:xfrm>
            <a:off x="1940789" y="483518"/>
            <a:ext cx="4791451" cy="144016"/>
          </a:xfrm>
          <a:prstGeom prst="rect">
            <a:avLst/>
          </a:prstGeom>
          <a:solidFill>
            <a:srgbClr val="BBBA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3" name="Rectangle 22">
            <a:extLst>
              <a:ext uri="{FF2B5EF4-FFF2-40B4-BE49-F238E27FC236}">
                <a16:creationId xmlns:a16="http://schemas.microsoft.com/office/drawing/2014/main" id="{F97097BB-8116-40D6-8253-89E74C05F28B}"/>
              </a:ext>
            </a:extLst>
          </p:cNvPr>
          <p:cNvSpPr/>
          <p:nvPr/>
        </p:nvSpPr>
        <p:spPr>
          <a:xfrm rot="5400000">
            <a:off x="-244619" y="2580947"/>
            <a:ext cx="4791451" cy="189123"/>
          </a:xfrm>
          <a:prstGeom prst="rect">
            <a:avLst/>
          </a:prstGeom>
          <a:solidFill>
            <a:srgbClr val="BBBA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6" name="Rectangle 25">
            <a:extLst>
              <a:ext uri="{FF2B5EF4-FFF2-40B4-BE49-F238E27FC236}">
                <a16:creationId xmlns:a16="http://schemas.microsoft.com/office/drawing/2014/main" id="{69FA1ED1-8D8D-431F-8B62-C305C954F80B}"/>
              </a:ext>
            </a:extLst>
          </p:cNvPr>
          <p:cNvSpPr/>
          <p:nvPr/>
        </p:nvSpPr>
        <p:spPr>
          <a:xfrm>
            <a:off x="1873537" y="4937717"/>
            <a:ext cx="4791451" cy="144016"/>
          </a:xfrm>
          <a:prstGeom prst="rect">
            <a:avLst/>
          </a:prstGeom>
          <a:solidFill>
            <a:srgbClr val="BBBA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cxnSp>
        <p:nvCxnSpPr>
          <p:cNvPr id="4" name="Straight Arrow Connector 3">
            <a:extLst>
              <a:ext uri="{FF2B5EF4-FFF2-40B4-BE49-F238E27FC236}">
                <a16:creationId xmlns:a16="http://schemas.microsoft.com/office/drawing/2014/main" id="{8C940ADD-2B53-4958-9B9A-36DA405531D9}"/>
              </a:ext>
            </a:extLst>
          </p:cNvPr>
          <p:cNvCxnSpPr>
            <a:cxnSpLocks/>
            <a:stCxn id="17" idx="3"/>
          </p:cNvCxnSpPr>
          <p:nvPr/>
        </p:nvCxnSpPr>
        <p:spPr>
          <a:xfrm>
            <a:off x="1976329" y="1919573"/>
            <a:ext cx="1299527" cy="51745"/>
          </a:xfrm>
          <a:prstGeom prst="straightConnector1">
            <a:avLst/>
          </a:prstGeom>
          <a:ln w="127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37CE37A0-1DBC-45C0-A076-B64847EE875D}"/>
              </a:ext>
            </a:extLst>
          </p:cNvPr>
          <p:cNvCxnSpPr>
            <a:cxnSpLocks/>
            <a:stCxn id="18" idx="3"/>
          </p:cNvCxnSpPr>
          <p:nvPr/>
        </p:nvCxnSpPr>
        <p:spPr>
          <a:xfrm flipV="1">
            <a:off x="1940789" y="2225154"/>
            <a:ext cx="2199163" cy="577429"/>
          </a:xfrm>
          <a:prstGeom prst="straightConnector1">
            <a:avLst/>
          </a:prstGeom>
          <a:ln w="127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301C3490-0597-4AE2-8808-153DE882C6BB}"/>
              </a:ext>
            </a:extLst>
          </p:cNvPr>
          <p:cNvSpPr txBox="1"/>
          <p:nvPr/>
        </p:nvSpPr>
        <p:spPr>
          <a:xfrm>
            <a:off x="3275855" y="30026"/>
            <a:ext cx="5663237" cy="954107"/>
          </a:xfrm>
          <a:prstGeom prst="rect">
            <a:avLst/>
          </a:prstGeom>
          <a:noFill/>
        </p:spPr>
        <p:txBody>
          <a:bodyPr wrap="square" rtlCol="0">
            <a:spAutoFit/>
          </a:bodyPr>
          <a:lstStyle/>
          <a:p>
            <a:pPr algn="r"/>
            <a:r>
              <a:rPr lang="en-PH" sz="2800" dirty="0">
                <a:solidFill>
                  <a:schemeClr val="accent6"/>
                </a:solidFill>
                <a:latin typeface="Darkwoman" pitchFamily="50" charset="0"/>
              </a:rPr>
              <a:t>Sydney Water - Western Sydney Regional Master Plan, 2020</a:t>
            </a:r>
          </a:p>
        </p:txBody>
      </p:sp>
    </p:spTree>
    <p:extLst>
      <p:ext uri="{BB962C8B-B14F-4D97-AF65-F5344CB8AC3E}">
        <p14:creationId xmlns:p14="http://schemas.microsoft.com/office/powerpoint/2010/main" val="35529003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BCAF2874-74B1-4EFA-82D7-09E5D6A65CDF}"/>
              </a:ext>
            </a:extLst>
          </p:cNvPr>
          <p:cNvPicPr>
            <a:picLocks noChangeAspect="1"/>
          </p:cNvPicPr>
          <p:nvPr/>
        </p:nvPicPr>
        <p:blipFill rotWithShape="1">
          <a:blip r:embed="rId3"/>
          <a:srcRect r="44679"/>
          <a:stretch/>
        </p:blipFill>
        <p:spPr>
          <a:xfrm>
            <a:off x="791282" y="0"/>
            <a:ext cx="4183036" cy="5143500"/>
          </a:xfrm>
          <a:prstGeom prst="rect">
            <a:avLst/>
          </a:prstGeom>
        </p:spPr>
      </p:pic>
      <p:sp>
        <p:nvSpPr>
          <p:cNvPr id="33" name="Freeform 18">
            <a:extLst>
              <a:ext uri="{FF2B5EF4-FFF2-40B4-BE49-F238E27FC236}">
                <a16:creationId xmlns:a16="http://schemas.microsoft.com/office/drawing/2014/main" id="{B6113FCF-D623-4274-A4E9-5D094D460409}"/>
              </a:ext>
            </a:extLst>
          </p:cNvPr>
          <p:cNvSpPr>
            <a:spLocks/>
          </p:cNvSpPr>
          <p:nvPr/>
        </p:nvSpPr>
        <p:spPr bwMode="auto">
          <a:xfrm>
            <a:off x="1" y="1"/>
            <a:ext cx="1545635" cy="1545635"/>
          </a:xfrm>
          <a:custGeom>
            <a:avLst/>
            <a:gdLst>
              <a:gd name="T0" fmla="*/ 1842 w 1842"/>
              <a:gd name="T1" fmla="*/ 0 h 1842"/>
              <a:gd name="T2" fmla="*/ 0 w 1842"/>
              <a:gd name="T3" fmla="*/ 0 h 1842"/>
              <a:gd name="T4" fmla="*/ 0 w 1842"/>
              <a:gd name="T5" fmla="*/ 1842 h 1842"/>
              <a:gd name="T6" fmla="*/ 1842 w 1842"/>
              <a:gd name="T7" fmla="*/ 0 h 1842"/>
            </a:gdLst>
            <a:ahLst/>
            <a:cxnLst>
              <a:cxn ang="0">
                <a:pos x="T0" y="T1"/>
              </a:cxn>
              <a:cxn ang="0">
                <a:pos x="T2" y="T3"/>
              </a:cxn>
              <a:cxn ang="0">
                <a:pos x="T4" y="T5"/>
              </a:cxn>
              <a:cxn ang="0">
                <a:pos x="T6" y="T7"/>
              </a:cxn>
            </a:cxnLst>
            <a:rect l="0" t="0" r="r" b="b"/>
            <a:pathLst>
              <a:path w="1842" h="1842">
                <a:moveTo>
                  <a:pt x="1842" y="0"/>
                </a:moveTo>
                <a:lnTo>
                  <a:pt x="0" y="0"/>
                </a:lnTo>
                <a:lnTo>
                  <a:pt x="0" y="1842"/>
                </a:lnTo>
                <a:lnTo>
                  <a:pt x="1842" y="0"/>
                </a:lnTo>
                <a:close/>
              </a:path>
            </a:pathLst>
          </a:custGeom>
          <a:solidFill>
            <a:schemeClr val="accent5">
              <a:alpha val="25000"/>
            </a:schemeClr>
          </a:solidFill>
          <a:ln>
            <a:noFill/>
          </a:ln>
        </p:spPr>
        <p:txBody>
          <a:bodyPr vert="horz" wrap="square" lIns="68580" tIns="34290" rIns="68580" bIns="34290" numCol="1" anchor="t" anchorCtr="0" compatLnSpc="1">
            <a:prstTxWarp prst="textNoShape">
              <a:avLst/>
            </a:prstTxWarp>
          </a:bodyPr>
          <a:lstStyle/>
          <a:p>
            <a:pPr defTabSz="685800">
              <a:defRPr/>
            </a:pPr>
            <a:endParaRPr lang="en-AU" sz="1350" kern="0" dirty="0">
              <a:solidFill>
                <a:srgbClr val="353D30"/>
              </a:solidFill>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D7A0A4F8-427B-4D36-9B66-330E0A514799}"/>
              </a:ext>
            </a:extLst>
          </p:cNvPr>
          <p:cNvPicPr>
            <a:picLocks noChangeAspect="1"/>
          </p:cNvPicPr>
          <p:nvPr/>
        </p:nvPicPr>
        <p:blipFill>
          <a:blip r:embed="rId4"/>
          <a:stretch>
            <a:fillRect/>
          </a:stretch>
        </p:blipFill>
        <p:spPr>
          <a:xfrm>
            <a:off x="4837836" y="6067858"/>
            <a:ext cx="3899161" cy="1993676"/>
          </a:xfrm>
          <a:prstGeom prst="rect">
            <a:avLst/>
          </a:prstGeom>
        </p:spPr>
      </p:pic>
      <p:pic>
        <p:nvPicPr>
          <p:cNvPr id="5" name="Picture 4">
            <a:extLst>
              <a:ext uri="{FF2B5EF4-FFF2-40B4-BE49-F238E27FC236}">
                <a16:creationId xmlns:a16="http://schemas.microsoft.com/office/drawing/2014/main" id="{E62181D4-DC8F-41CD-B601-1BE2E503B9D4}"/>
              </a:ext>
            </a:extLst>
          </p:cNvPr>
          <p:cNvPicPr>
            <a:picLocks noChangeAspect="1"/>
          </p:cNvPicPr>
          <p:nvPr/>
        </p:nvPicPr>
        <p:blipFill>
          <a:blip r:embed="rId5"/>
          <a:stretch>
            <a:fillRect/>
          </a:stretch>
        </p:blipFill>
        <p:spPr>
          <a:xfrm>
            <a:off x="-2200275" y="6084750"/>
            <a:ext cx="6686550" cy="2010641"/>
          </a:xfrm>
          <a:prstGeom prst="rect">
            <a:avLst/>
          </a:prstGeom>
        </p:spPr>
      </p:pic>
      <p:sp>
        <p:nvSpPr>
          <p:cNvPr id="17" name="Star: 5 Points 16">
            <a:extLst>
              <a:ext uri="{FF2B5EF4-FFF2-40B4-BE49-F238E27FC236}">
                <a16:creationId xmlns:a16="http://schemas.microsoft.com/office/drawing/2014/main" id="{7EC66A0B-3344-44F6-8463-C1858E2FDC44}"/>
              </a:ext>
            </a:extLst>
          </p:cNvPr>
          <p:cNvSpPr/>
          <p:nvPr/>
        </p:nvSpPr>
        <p:spPr>
          <a:xfrm>
            <a:off x="3159240" y="1723906"/>
            <a:ext cx="169736" cy="169736"/>
          </a:xfrm>
          <a:prstGeom prst="star5">
            <a:avLst>
              <a:gd name="adj" fmla="val 26450"/>
              <a:gd name="hf" fmla="val 105146"/>
              <a:gd name="vf" fmla="val 110557"/>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dirty="0"/>
          </a:p>
        </p:txBody>
      </p:sp>
      <p:sp>
        <p:nvSpPr>
          <p:cNvPr id="18" name="Star: 5 Points 17">
            <a:extLst>
              <a:ext uri="{FF2B5EF4-FFF2-40B4-BE49-F238E27FC236}">
                <a16:creationId xmlns:a16="http://schemas.microsoft.com/office/drawing/2014/main" id="{F440CC24-168D-4CB3-BF03-3516482778A2}"/>
              </a:ext>
            </a:extLst>
          </p:cNvPr>
          <p:cNvSpPr/>
          <p:nvPr/>
        </p:nvSpPr>
        <p:spPr>
          <a:xfrm>
            <a:off x="2300591" y="1502781"/>
            <a:ext cx="189123" cy="189123"/>
          </a:xfrm>
          <a:prstGeom prst="star5">
            <a:avLst>
              <a:gd name="adj" fmla="val 24343"/>
              <a:gd name="hf" fmla="val 105146"/>
              <a:gd name="vf" fmla="val 110557"/>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dirty="0"/>
          </a:p>
        </p:txBody>
      </p:sp>
      <p:sp>
        <p:nvSpPr>
          <p:cNvPr id="23" name="Content Placeholder 7">
            <a:extLst>
              <a:ext uri="{FF2B5EF4-FFF2-40B4-BE49-F238E27FC236}">
                <a16:creationId xmlns:a16="http://schemas.microsoft.com/office/drawing/2014/main" id="{D0D59519-4AE0-435D-8D1D-EFA638CB45CA}"/>
              </a:ext>
            </a:extLst>
          </p:cNvPr>
          <p:cNvSpPr txBox="1">
            <a:spLocks/>
          </p:cNvSpPr>
          <p:nvPr/>
        </p:nvSpPr>
        <p:spPr>
          <a:xfrm>
            <a:off x="5092733" y="20452"/>
            <a:ext cx="4051268" cy="4443959"/>
          </a:xfrm>
          <a:prstGeom prst="rect">
            <a:avLst/>
          </a:prstGeom>
          <a:solidFill>
            <a:schemeClr val="bg1">
              <a:alpha val="85000"/>
            </a:schemeClr>
          </a:solidFill>
        </p:spPr>
        <p:txBody>
          <a:bodyPr vert="horz" lIns="68580" tIns="34290" rIns="68580" bIns="3429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endParaRPr lang="en-AU" sz="1800" b="1" dirty="0">
              <a:solidFill>
                <a:schemeClr val="accent6"/>
              </a:solidFill>
              <a:latin typeface="Arial" panose="020B0604020202020204" pitchFamily="34" charset="0"/>
              <a:cs typeface="Arial" panose="020B0604020202020204" pitchFamily="34" charset="0"/>
            </a:endParaRPr>
          </a:p>
          <a:p>
            <a:pPr algn="l">
              <a:lnSpc>
                <a:spcPct val="100000"/>
              </a:lnSpc>
            </a:pPr>
            <a:endParaRPr lang="en-AU" sz="1800" b="1" dirty="0">
              <a:solidFill>
                <a:schemeClr val="accent6"/>
              </a:solidFill>
              <a:latin typeface="Arial" panose="020B0604020202020204" pitchFamily="34" charset="0"/>
              <a:cs typeface="Arial" panose="020B0604020202020204" pitchFamily="34" charset="0"/>
            </a:endParaRPr>
          </a:p>
          <a:p>
            <a:pPr algn="l">
              <a:lnSpc>
                <a:spcPct val="100000"/>
              </a:lnSpc>
            </a:pPr>
            <a:r>
              <a:rPr lang="en-AU" sz="1800" b="1" dirty="0">
                <a:solidFill>
                  <a:schemeClr val="accent6"/>
                </a:solidFill>
                <a:latin typeface="Arial" panose="020B0604020202020204" pitchFamily="34" charset="0"/>
                <a:cs typeface="Arial" panose="020B0604020202020204" pitchFamily="34" charset="0"/>
              </a:rPr>
              <a:t>Key Drivers</a:t>
            </a:r>
          </a:p>
          <a:p>
            <a:pPr marL="214313" indent="-214313" algn="l">
              <a:lnSpc>
                <a:spcPct val="100000"/>
              </a:lnSpc>
              <a:buFont typeface="Arial" panose="020B0604020202020204" pitchFamily="34" charset="0"/>
              <a:buChar char="•"/>
            </a:pPr>
            <a:r>
              <a:rPr lang="en-AU" sz="1800" dirty="0">
                <a:solidFill>
                  <a:schemeClr val="accent6"/>
                </a:solidFill>
                <a:latin typeface="Arial" panose="020B0604020202020204" pitchFamily="34" charset="0"/>
                <a:cs typeface="Arial" panose="020B0604020202020204" pitchFamily="34" charset="0"/>
              </a:rPr>
              <a:t>Growth -  20% to 2043</a:t>
            </a:r>
          </a:p>
          <a:p>
            <a:pPr marL="214313" indent="-214313" algn="l">
              <a:lnSpc>
                <a:spcPct val="100000"/>
              </a:lnSpc>
              <a:buFont typeface="Arial" panose="020B0604020202020204" pitchFamily="34" charset="0"/>
              <a:buChar char="•"/>
            </a:pPr>
            <a:r>
              <a:rPr lang="en-AU" sz="1800" dirty="0">
                <a:solidFill>
                  <a:schemeClr val="accent6"/>
                </a:solidFill>
                <a:latin typeface="Arial" panose="020B0604020202020204" pitchFamily="34" charset="0"/>
                <a:cs typeface="Arial" panose="020B0604020202020204" pitchFamily="34" charset="0"/>
              </a:rPr>
              <a:t>Asset Performance – namely biosolids quality </a:t>
            </a:r>
          </a:p>
          <a:p>
            <a:pPr marL="214313" indent="-214313" algn="l">
              <a:lnSpc>
                <a:spcPct val="100000"/>
              </a:lnSpc>
              <a:buFont typeface="Arial" panose="020B0604020202020204" pitchFamily="34" charset="0"/>
              <a:buChar char="•"/>
            </a:pPr>
            <a:r>
              <a:rPr lang="en-AU" sz="1800" dirty="0">
                <a:solidFill>
                  <a:schemeClr val="accent6"/>
                </a:solidFill>
                <a:latin typeface="Arial" panose="020B0604020202020204" pitchFamily="34" charset="0"/>
                <a:cs typeface="Arial" panose="020B0604020202020204" pitchFamily="34" charset="0"/>
              </a:rPr>
              <a:t>Sydney Water Sustainability Strategy</a:t>
            </a:r>
          </a:p>
          <a:p>
            <a:pPr marL="671513" lvl="1" indent="-214313" algn="l">
              <a:lnSpc>
                <a:spcPct val="100000"/>
              </a:lnSpc>
              <a:buFont typeface="Arial" panose="020B0604020202020204" pitchFamily="34" charset="0"/>
              <a:buChar char="•"/>
            </a:pPr>
            <a:r>
              <a:rPr lang="en-AU" sz="1400" dirty="0">
                <a:solidFill>
                  <a:schemeClr val="accent6"/>
                </a:solidFill>
                <a:latin typeface="Arial" panose="020B0604020202020204" pitchFamily="34" charset="0"/>
                <a:cs typeface="Arial" panose="020B0604020202020204" pitchFamily="34" charset="0"/>
              </a:rPr>
              <a:t>Efficient and sustainable resource use.</a:t>
            </a:r>
          </a:p>
          <a:p>
            <a:pPr marL="214313" indent="-214313" algn="l">
              <a:lnSpc>
                <a:spcPct val="100000"/>
              </a:lnSpc>
              <a:buFont typeface="Arial" panose="020B0604020202020204" pitchFamily="34" charset="0"/>
              <a:buChar char="•"/>
            </a:pPr>
            <a:r>
              <a:rPr lang="en-AU" sz="1800" dirty="0">
                <a:solidFill>
                  <a:schemeClr val="accent6"/>
                </a:solidFill>
                <a:latin typeface="Arial" panose="020B0604020202020204" pitchFamily="34" charset="0"/>
                <a:cs typeface="Arial" panose="020B0604020202020204" pitchFamily="34" charset="0"/>
              </a:rPr>
              <a:t>Asset Renewals</a:t>
            </a:r>
          </a:p>
          <a:p>
            <a:pPr marL="214313" indent="-214313" algn="l">
              <a:lnSpc>
                <a:spcPct val="100000"/>
              </a:lnSpc>
              <a:buFont typeface="Arial" panose="020B0604020202020204" pitchFamily="34" charset="0"/>
              <a:buChar char="•"/>
            </a:pPr>
            <a:r>
              <a:rPr lang="en-AU" sz="1800" dirty="0">
                <a:solidFill>
                  <a:schemeClr val="accent6"/>
                </a:solidFill>
                <a:latin typeface="Arial" panose="020B0604020202020204" pitchFamily="34" charset="0"/>
                <a:cs typeface="Arial" panose="020B0604020202020204" pitchFamily="34" charset="0"/>
              </a:rPr>
              <a:t>Land Use Compatibility</a:t>
            </a:r>
          </a:p>
        </p:txBody>
      </p:sp>
      <p:pic>
        <p:nvPicPr>
          <p:cNvPr id="4" name="Picture 3">
            <a:extLst>
              <a:ext uri="{FF2B5EF4-FFF2-40B4-BE49-F238E27FC236}">
                <a16:creationId xmlns:a16="http://schemas.microsoft.com/office/drawing/2014/main" id="{8FF5E3E7-5A10-4F69-9B85-80E096C65A79}"/>
              </a:ext>
            </a:extLst>
          </p:cNvPr>
          <p:cNvPicPr>
            <a:picLocks noChangeAspect="1"/>
          </p:cNvPicPr>
          <p:nvPr/>
        </p:nvPicPr>
        <p:blipFill rotWithShape="1">
          <a:blip r:embed="rId6"/>
          <a:srcRect t="6204"/>
          <a:stretch/>
        </p:blipFill>
        <p:spPr>
          <a:xfrm>
            <a:off x="1816398" y="2542183"/>
            <a:ext cx="5943600" cy="2252263"/>
          </a:xfrm>
          <a:prstGeom prst="rect">
            <a:avLst/>
          </a:prstGeom>
        </p:spPr>
      </p:pic>
      <p:pic>
        <p:nvPicPr>
          <p:cNvPr id="3" name="Picture 2">
            <a:extLst>
              <a:ext uri="{FF2B5EF4-FFF2-40B4-BE49-F238E27FC236}">
                <a16:creationId xmlns:a16="http://schemas.microsoft.com/office/drawing/2014/main" id="{D591FA91-CAEE-4177-9BE8-F7E6817AA018}"/>
              </a:ext>
            </a:extLst>
          </p:cNvPr>
          <p:cNvPicPr>
            <a:picLocks noChangeAspect="1"/>
          </p:cNvPicPr>
          <p:nvPr/>
        </p:nvPicPr>
        <p:blipFill rotWithShape="1">
          <a:blip r:embed="rId7"/>
          <a:srcRect t="12083"/>
          <a:stretch/>
        </p:blipFill>
        <p:spPr>
          <a:xfrm>
            <a:off x="534080" y="151322"/>
            <a:ext cx="8229600" cy="2220609"/>
          </a:xfrm>
          <a:prstGeom prst="rect">
            <a:avLst/>
          </a:prstGeom>
        </p:spPr>
      </p:pic>
    </p:spTree>
    <p:extLst>
      <p:ext uri="{BB962C8B-B14F-4D97-AF65-F5344CB8AC3E}">
        <p14:creationId xmlns:p14="http://schemas.microsoft.com/office/powerpoint/2010/main" val="2738985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98580CD-BE66-1D41-9BAC-77120A4FB100}"/>
              </a:ext>
            </a:extLst>
          </p:cNvPr>
          <p:cNvSpPr>
            <a:spLocks noGrp="1"/>
          </p:cNvSpPr>
          <p:nvPr>
            <p:ph type="sldNum" sz="quarter" idx="12"/>
          </p:nvPr>
        </p:nvSpPr>
        <p:spPr/>
        <p:txBody>
          <a:bodyPr/>
          <a:lstStyle/>
          <a:p>
            <a:fld id="{E917DE0E-AFB1-41FD-BC35-27DB61CA125F}" type="slidenum">
              <a:rPr lang="en-AU" smtClean="0"/>
              <a:pPr/>
              <a:t>9</a:t>
            </a:fld>
            <a:endParaRPr lang="en-AU" dirty="0"/>
          </a:p>
        </p:txBody>
      </p:sp>
      <p:sp>
        <p:nvSpPr>
          <p:cNvPr id="8" name="TextBox 7">
            <a:extLst>
              <a:ext uri="{FF2B5EF4-FFF2-40B4-BE49-F238E27FC236}">
                <a16:creationId xmlns:a16="http://schemas.microsoft.com/office/drawing/2014/main" id="{A35072B7-F9C5-44B9-86B1-9D818ED2B1C6}"/>
              </a:ext>
            </a:extLst>
          </p:cNvPr>
          <p:cNvSpPr txBox="1"/>
          <p:nvPr/>
        </p:nvSpPr>
        <p:spPr>
          <a:xfrm>
            <a:off x="1043608" y="1851670"/>
            <a:ext cx="5616624" cy="1938992"/>
          </a:xfrm>
          <a:prstGeom prst="rect">
            <a:avLst/>
          </a:prstGeom>
          <a:noFill/>
        </p:spPr>
        <p:txBody>
          <a:bodyPr wrap="square" rtlCol="0">
            <a:spAutoFit/>
          </a:bodyPr>
          <a:lstStyle/>
          <a:p>
            <a:r>
              <a:rPr lang="en-PH" sz="6000" dirty="0">
                <a:solidFill>
                  <a:schemeClr val="bg1"/>
                </a:solidFill>
                <a:latin typeface="Darkwoman" pitchFamily="50" charset="0"/>
              </a:rPr>
              <a:t>Part 2: Planning Approach</a:t>
            </a:r>
          </a:p>
        </p:txBody>
      </p:sp>
      <p:pic>
        <p:nvPicPr>
          <p:cNvPr id="5" name="Picture 4">
            <a:extLst>
              <a:ext uri="{FF2B5EF4-FFF2-40B4-BE49-F238E27FC236}">
                <a16:creationId xmlns:a16="http://schemas.microsoft.com/office/drawing/2014/main" id="{BB67CFAC-9466-41B2-92BE-15A1B821D88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452320" y="4779823"/>
            <a:ext cx="1088107" cy="240471"/>
          </a:xfrm>
          <a:prstGeom prst="rect">
            <a:avLst/>
          </a:prstGeom>
        </p:spPr>
      </p:pic>
    </p:spTree>
    <p:extLst>
      <p:ext uri="{BB962C8B-B14F-4D97-AF65-F5344CB8AC3E}">
        <p14:creationId xmlns:p14="http://schemas.microsoft.com/office/powerpoint/2010/main" val="22254337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heme/theme1.xml><?xml version="1.0" encoding="utf-8"?>
<a:theme xmlns:a="http://schemas.openxmlformats.org/drawingml/2006/main" name="SW colour set 1">
  <a:themeElements>
    <a:clrScheme name="Colour set 1">
      <a:dk1>
        <a:srgbClr val="0054A6"/>
      </a:dk1>
      <a:lt1>
        <a:srgbClr val="FFFFFF"/>
      </a:lt1>
      <a:dk2>
        <a:srgbClr val="00006E"/>
      </a:dk2>
      <a:lt2>
        <a:srgbClr val="BBBABB"/>
      </a:lt2>
      <a:accent1>
        <a:srgbClr val="00FFFF"/>
      </a:accent1>
      <a:accent2>
        <a:srgbClr val="001ECD"/>
      </a:accent2>
      <a:accent3>
        <a:srgbClr val="9EA1FF"/>
      </a:accent3>
      <a:accent4>
        <a:srgbClr val="00E6BE"/>
      </a:accent4>
      <a:accent5>
        <a:srgbClr val="FFFFFF"/>
      </a:accent5>
      <a:accent6>
        <a:srgbClr val="00006E"/>
      </a:accent6>
      <a:hlink>
        <a:srgbClr val="0563C1"/>
      </a:hlink>
      <a:folHlink>
        <a:srgbClr val="954F72"/>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6E81E3AA-856C-44C3-BA1D-216556818FD1}" vid="{3D493E30-8F36-4A6A-A98F-5A6310D2C9E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AppVersion xmlns="821394c1-b957-4573-9cda-edeb9863d421" xsi:nil="true"/>
    <Is_Collaboration_Space_Locked xmlns="821394c1-b957-4573-9cda-edeb9863d421" xsi:nil="true"/>
    <Math_Settings xmlns="821394c1-b957-4573-9cda-edeb9863d421" xsi:nil="true"/>
    <Owner xmlns="821394c1-b957-4573-9cda-edeb9863d421">
      <UserInfo>
        <DisplayName/>
        <AccountId xsi:nil="true"/>
        <AccountType/>
      </UserInfo>
    </Owner>
    <Invited_Students xmlns="821394c1-b957-4573-9cda-edeb9863d421" xsi:nil="true"/>
    <FolderType xmlns="821394c1-b957-4573-9cda-edeb9863d421" xsi:nil="true"/>
    <Student_Groups xmlns="821394c1-b957-4573-9cda-edeb9863d421">
      <UserInfo>
        <DisplayName/>
        <AccountId xsi:nil="true"/>
        <AccountType/>
      </UserInfo>
    </Student_Groups>
    <TeamsChannelId xmlns="821394c1-b957-4573-9cda-edeb9863d421" xsi:nil="true"/>
    <Invited_Teachers xmlns="821394c1-b957-4573-9cda-edeb9863d421" xsi:nil="true"/>
    <LMS_Mappings xmlns="821394c1-b957-4573-9cda-edeb9863d421" xsi:nil="true"/>
    <DefaultSectionNames xmlns="821394c1-b957-4573-9cda-edeb9863d421" xsi:nil="true"/>
    <Self_Registration_Enabled xmlns="821394c1-b957-4573-9cda-edeb9863d421" xsi:nil="true"/>
    <Has_Teacher_Only_SectionGroup xmlns="821394c1-b957-4573-9cda-edeb9863d421" xsi:nil="true"/>
    <CultureName xmlns="821394c1-b957-4573-9cda-edeb9863d421" xsi:nil="true"/>
    <Students xmlns="821394c1-b957-4573-9cda-edeb9863d421">
      <UserInfo>
        <DisplayName/>
        <AccountId xsi:nil="true"/>
        <AccountType/>
      </UserInfo>
    </Students>
    <Distribution_Groups xmlns="821394c1-b957-4573-9cda-edeb9863d421" xsi:nil="true"/>
    <IsNotebookLocked xmlns="821394c1-b957-4573-9cda-edeb9863d421" xsi:nil="true"/>
    <Templates xmlns="821394c1-b957-4573-9cda-edeb9863d421" xsi:nil="true"/>
    <NotebookType xmlns="821394c1-b957-4573-9cda-edeb9863d421" xsi:nil="true"/>
    <Teachers xmlns="821394c1-b957-4573-9cda-edeb9863d421">
      <UserInfo>
        <DisplayName/>
        <AccountId xsi:nil="true"/>
        <AccountType/>
      </UserInfo>
    </Teach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E8290A77EF129C429DF5D67991895068" ma:contentTypeVersion="33" ma:contentTypeDescription="Create a new document." ma:contentTypeScope="" ma:versionID="4b2a46b0f302d454ee0d86222eb74ff0">
  <xsd:schema xmlns:xsd="http://www.w3.org/2001/XMLSchema" xmlns:xs="http://www.w3.org/2001/XMLSchema" xmlns:p="http://schemas.microsoft.com/office/2006/metadata/properties" xmlns:ns3="821394c1-b957-4573-9cda-edeb9863d421" xmlns:ns4="ea5cc98a-14da-4475-a179-68f7f12e2c07" targetNamespace="http://schemas.microsoft.com/office/2006/metadata/properties" ma:root="true" ma:fieldsID="66f78e1485f7f60e0574781ee75895e4" ns3:_="" ns4:_="">
    <xsd:import namespace="821394c1-b957-4573-9cda-edeb9863d421"/>
    <xsd:import namespace="ea5cc98a-14da-4475-a179-68f7f12e2c07"/>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NotebookType" minOccurs="0"/>
                <xsd:element ref="ns3:FolderType" minOccurs="0"/>
                <xsd:element ref="ns3:CultureName" minOccurs="0"/>
                <xsd:element ref="ns3:AppVersion" minOccurs="0"/>
                <xsd:element ref="ns3:TeamsChannelId" minOccurs="0"/>
                <xsd:element ref="ns3:Owner" minOccurs="0"/>
                <xsd:element ref="ns3:DefaultSectionNames" minOccurs="0"/>
                <xsd:element ref="ns3:Templates" minOccurs="0"/>
                <xsd:element ref="ns3:Teachers" minOccurs="0"/>
                <xsd:element ref="ns3:Students" minOccurs="0"/>
                <xsd:element ref="ns3:Student_Groups" minOccurs="0"/>
                <xsd:element ref="ns3:Invited_Teachers" minOccurs="0"/>
                <xsd:element ref="ns3:Invited_Students" minOccurs="0"/>
                <xsd:element ref="ns3:Self_Registration_Enabled" minOccurs="0"/>
                <xsd:element ref="ns3:Has_Teacher_Only_SectionGroup" minOccurs="0"/>
                <xsd:element ref="ns3:Is_Collaboration_Space_Locked" minOccurs="0"/>
                <xsd:element ref="ns3:IsNotebookLocked" minOccurs="0"/>
                <xsd:element ref="ns3:Math_Settings" minOccurs="0"/>
                <xsd:element ref="ns3:Distribution_Groups" minOccurs="0"/>
                <xsd:element ref="ns3:LMS_Mappings" minOccurs="0"/>
                <xsd:element ref="ns3:MediaServiceAutoTags" minOccurs="0"/>
                <xsd:element ref="ns3:MediaServiceOCR" minOccurs="0"/>
                <xsd:element ref="ns3:MediaServiceDateTaken" minOccurs="0"/>
                <xsd:element ref="ns3:MediaServiceLocation" minOccurs="0"/>
                <xsd:element ref="ns3:MediaServiceGenerationTime" minOccurs="0"/>
                <xsd:element ref="ns3:MediaServiceEventHashCod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21394c1-b957-4573-9cda-edeb9863d42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NotebookType" ma:index="13" nillable="true" ma:displayName="Notebook Type" ma:internalName="NotebookType">
      <xsd:simpleType>
        <xsd:restriction base="dms:Text"/>
      </xsd:simpleType>
    </xsd:element>
    <xsd:element name="FolderType" ma:index="14" nillable="true" ma:displayName="Folder Type" ma:internalName="FolderType">
      <xsd:simpleType>
        <xsd:restriction base="dms:Text"/>
      </xsd:simpleType>
    </xsd:element>
    <xsd:element name="CultureName" ma:index="15" nillable="true" ma:displayName="Culture Name" ma:internalName="CultureName">
      <xsd:simpleType>
        <xsd:restriction base="dms:Text"/>
      </xsd:simpleType>
    </xsd:element>
    <xsd:element name="AppVersion" ma:index="16" nillable="true" ma:displayName="App Version" ma:internalName="AppVersion">
      <xsd:simpleType>
        <xsd:restriction base="dms:Text"/>
      </xsd:simpleType>
    </xsd:element>
    <xsd:element name="TeamsChannelId" ma:index="17" nillable="true" ma:displayName="Teams Channel Id" ma:internalName="TeamsChannelId">
      <xsd:simpleType>
        <xsd:restriction base="dms:Text"/>
      </xsd:simpleType>
    </xsd:element>
    <xsd:element name="Owner" ma:index="18" nillable="true" ma:displayName="Owner" ma:internalName="Owne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DefaultSectionNames" ma:index="19" nillable="true" ma:displayName="Default Section Names" ma:internalName="DefaultSectionNames">
      <xsd:simpleType>
        <xsd:restriction base="dms:Note">
          <xsd:maxLength value="255"/>
        </xsd:restriction>
      </xsd:simpleType>
    </xsd:element>
    <xsd:element name="Templates" ma:index="20" nillable="true" ma:displayName="Templates" ma:internalName="Templates">
      <xsd:simpleType>
        <xsd:restriction base="dms:Note">
          <xsd:maxLength value="255"/>
        </xsd:restriction>
      </xsd:simpleType>
    </xsd:element>
    <xsd:element name="Teachers" ma:index="21" nillable="true" ma:displayName="Teachers" ma:internalName="Teacher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s" ma:index="22" nillable="true" ma:displayName="Students" ma:internalName="Student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_Groups" ma:index="23" nillable="true" ma:displayName="Student Groups" ma:internalName="Student_Group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Invited_Teachers" ma:index="24" nillable="true" ma:displayName="Invited Teachers" ma:internalName="Invited_Teachers">
      <xsd:simpleType>
        <xsd:restriction base="dms:Note">
          <xsd:maxLength value="255"/>
        </xsd:restriction>
      </xsd:simpleType>
    </xsd:element>
    <xsd:element name="Invited_Students" ma:index="25" nillable="true" ma:displayName="Invited Students" ma:internalName="Invited_Students">
      <xsd:simpleType>
        <xsd:restriction base="dms:Note">
          <xsd:maxLength value="255"/>
        </xsd:restriction>
      </xsd:simpleType>
    </xsd:element>
    <xsd:element name="Self_Registration_Enabled" ma:index="26" nillable="true" ma:displayName="Self Registration Enabled" ma:internalName="Self_Registration_Enabled">
      <xsd:simpleType>
        <xsd:restriction base="dms:Boolean"/>
      </xsd:simpleType>
    </xsd:element>
    <xsd:element name="Has_Teacher_Only_SectionGroup" ma:index="27" nillable="true" ma:displayName="Has Teacher Only SectionGroup" ma:internalName="Has_Teacher_Only_SectionGroup">
      <xsd:simpleType>
        <xsd:restriction base="dms:Boolean"/>
      </xsd:simpleType>
    </xsd:element>
    <xsd:element name="Is_Collaboration_Space_Locked" ma:index="28" nillable="true" ma:displayName="Is Collaboration Space Locked" ma:internalName="Is_Collaboration_Space_Locked">
      <xsd:simpleType>
        <xsd:restriction base="dms:Boolean"/>
      </xsd:simpleType>
    </xsd:element>
    <xsd:element name="IsNotebookLocked" ma:index="29" nillable="true" ma:displayName="Is Notebook Locked" ma:internalName="IsNotebookLocked">
      <xsd:simpleType>
        <xsd:restriction base="dms:Boolean"/>
      </xsd:simpleType>
    </xsd:element>
    <xsd:element name="Math_Settings" ma:index="30" nillable="true" ma:displayName="Math Settings" ma:internalName="Math_Settings">
      <xsd:simpleType>
        <xsd:restriction base="dms:Text"/>
      </xsd:simpleType>
    </xsd:element>
    <xsd:element name="Distribution_Groups" ma:index="31" nillable="true" ma:displayName="Distribution Groups" ma:internalName="Distribution_Groups">
      <xsd:simpleType>
        <xsd:restriction base="dms:Note">
          <xsd:maxLength value="255"/>
        </xsd:restriction>
      </xsd:simpleType>
    </xsd:element>
    <xsd:element name="LMS_Mappings" ma:index="32" nillable="true" ma:displayName="LMS Mappings" ma:internalName="LMS_Mappings">
      <xsd:simpleType>
        <xsd:restriction base="dms:Note">
          <xsd:maxLength value="255"/>
        </xsd:restriction>
      </xsd:simpleType>
    </xsd:element>
    <xsd:element name="MediaServiceAutoTags" ma:index="33" nillable="true" ma:displayName="Tags" ma:internalName="MediaServiceAutoTags" ma:readOnly="true">
      <xsd:simpleType>
        <xsd:restriction base="dms:Text"/>
      </xsd:simpleType>
    </xsd:element>
    <xsd:element name="MediaServiceOCR" ma:index="34" nillable="true" ma:displayName="Extracted Text" ma:internalName="MediaServiceOCR" ma:readOnly="true">
      <xsd:simpleType>
        <xsd:restriction base="dms:Note">
          <xsd:maxLength value="255"/>
        </xsd:restriction>
      </xsd:simpleType>
    </xsd:element>
    <xsd:element name="MediaServiceDateTaken" ma:index="35" nillable="true" ma:displayName="MediaServiceDateTaken" ma:hidden="true" ma:internalName="MediaServiceDateTaken" ma:readOnly="true">
      <xsd:simpleType>
        <xsd:restriction base="dms:Text"/>
      </xsd:simpleType>
    </xsd:element>
    <xsd:element name="MediaServiceLocation" ma:index="36" nillable="true" ma:displayName="Location" ma:internalName="MediaServiceLocation" ma:readOnly="true">
      <xsd:simpleType>
        <xsd:restriction base="dms:Text"/>
      </xsd:simpleType>
    </xsd:element>
    <xsd:element name="MediaServiceGenerationTime" ma:index="37" nillable="true" ma:displayName="MediaServiceGenerationTime" ma:hidden="true" ma:internalName="MediaServiceGenerationTime" ma:readOnly="true">
      <xsd:simpleType>
        <xsd:restriction base="dms:Text"/>
      </xsd:simpleType>
    </xsd:element>
    <xsd:element name="MediaServiceEventHashCode" ma:index="38" nillable="true" ma:displayName="MediaServiceEventHashCode" ma:hidden="true" ma:internalName="MediaServiceEventHashCode" ma:readOnly="true">
      <xsd:simpleType>
        <xsd:restriction base="dms:Text"/>
      </xsd:simpleType>
    </xsd:element>
    <xsd:element name="MediaServiceAutoKeyPoints" ma:index="39" nillable="true" ma:displayName="MediaServiceAutoKeyPoints" ma:hidden="true" ma:internalName="MediaServiceAutoKeyPoints" ma:readOnly="true">
      <xsd:simpleType>
        <xsd:restriction base="dms:Note"/>
      </xsd:simpleType>
    </xsd:element>
    <xsd:element name="MediaServiceKeyPoints" ma:index="40"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a5cc98a-14da-4475-a179-68f7f12e2c07"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54934DC-9254-462C-9B60-5D19A271D931}">
  <ds:schemaRefs>
    <ds:schemaRef ds:uri="ea5cc98a-14da-4475-a179-68f7f12e2c07"/>
    <ds:schemaRef ds:uri="http://purl.org/dc/dcmitype/"/>
    <ds:schemaRef ds:uri="http://schemas.microsoft.com/office/2006/documentManagement/types"/>
    <ds:schemaRef ds:uri="http://purl.org/dc/elements/1.1/"/>
    <ds:schemaRef ds:uri="http://schemas.microsoft.com/office/2006/metadata/properties"/>
    <ds:schemaRef ds:uri="http://schemas.microsoft.com/office/infopath/2007/PartnerControls"/>
    <ds:schemaRef ds:uri="http://purl.org/dc/terms/"/>
    <ds:schemaRef ds:uri="http://schemas.openxmlformats.org/package/2006/metadata/core-properties"/>
    <ds:schemaRef ds:uri="821394c1-b957-4573-9cda-edeb9863d421"/>
    <ds:schemaRef ds:uri="http://www.w3.org/XML/1998/namespace"/>
  </ds:schemaRefs>
</ds:datastoreItem>
</file>

<file path=customXml/itemProps2.xml><?xml version="1.0" encoding="utf-8"?>
<ds:datastoreItem xmlns:ds="http://schemas.openxmlformats.org/officeDocument/2006/customXml" ds:itemID="{A1F5BC0D-FF6D-4566-8D8F-677AD03B5C91}">
  <ds:schemaRefs>
    <ds:schemaRef ds:uri="http://schemas.microsoft.com/sharepoint/v3/contenttype/forms"/>
  </ds:schemaRefs>
</ds:datastoreItem>
</file>

<file path=customXml/itemProps3.xml><?xml version="1.0" encoding="utf-8"?>
<ds:datastoreItem xmlns:ds="http://schemas.openxmlformats.org/officeDocument/2006/customXml" ds:itemID="{3AAF72D3-1E2B-4BB7-BF94-7D3DA2F572B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21394c1-b957-4573-9cda-edeb9863d421"/>
    <ds:schemaRef ds:uri="ea5cc98a-14da-4475-a179-68f7f12e2c0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Sydney Water 16-9</Template>
  <TotalTime>1287</TotalTime>
  <Words>3696</Words>
  <Application>Microsoft Office PowerPoint</Application>
  <PresentationFormat>On-screen Show (16:9)</PresentationFormat>
  <Paragraphs>310</Paragraphs>
  <Slides>26</Slides>
  <Notes>24</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26</vt:i4>
      </vt:variant>
    </vt:vector>
  </HeadingPairs>
  <TitlesOfParts>
    <vt:vector size="33" baseType="lpstr">
      <vt:lpstr>Arial</vt:lpstr>
      <vt:lpstr>Arial Black</vt:lpstr>
      <vt:lpstr>Calibri</vt:lpstr>
      <vt:lpstr>Calibri Light</vt:lpstr>
      <vt:lpstr>Darkwoman</vt:lpstr>
      <vt:lpstr>SW colour set 1</vt:lpstr>
      <vt:lpstr>Office Theme</vt:lpstr>
      <vt:lpstr>Planning and Designing a Regional Biosolids Treatment Hub</vt:lpstr>
      <vt:lpstr>Acknowledgement of Country</vt:lpstr>
      <vt:lpstr>PowerPoint Presentation</vt:lpstr>
      <vt:lpstr>St Marys WRP Biosolid Hub Key Themes: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Sydney Water  PowerPoint template</dc:title>
  <dc:creator>PHAM, JENNIFER</dc:creator>
  <cp:lastModifiedBy>Angus Wilkie</cp:lastModifiedBy>
  <cp:revision>24</cp:revision>
  <dcterms:created xsi:type="dcterms:W3CDTF">2021-02-18T01:44:26Z</dcterms:created>
  <dcterms:modified xsi:type="dcterms:W3CDTF">2023-01-31T02:39:37Z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0x010100E8290A77EF129C429DF5D67991895068</vt:lpwstr>
  </property>
</Properties>
</file>